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colors3.xml" ContentType="application/vnd.openxmlformats-officedocument.drawingml.diagramColors+xml"/>
  <Override PartName="/ppt/diagrams/quickStyle3.xml" ContentType="application/vnd.openxmlformats-officedocument.drawingml.diagramStyle+xml"/>
  <Override PartName="/ppt/diagrams/quickStyle2.xml" ContentType="application/vnd.openxmlformats-officedocument.drawingml.diagramStyle+xml"/>
  <Override PartName="/ppt/theme/theme1.xml" ContentType="application/vnd.openxmlformats-officedocument.theme+xml"/>
  <Override PartName="/ppt/diagrams/layout4.xml" ContentType="application/vnd.openxmlformats-officedocument.drawingml.diagramLayout+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95" y="-7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CBAC5-5022-4838-92EB-2DB9002632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728FE50-B816-493A-9969-98DFD1F49E73}">
      <dgm:prSet phldrT="[Текст]" custT="1"/>
      <dgm:spPr/>
      <dgm:t>
        <a:bodyPr/>
        <a:lstStyle/>
        <a:p>
          <a:r>
            <a:rPr lang="ru-RU" sz="2800" b="0" i="0" dirty="0" smtClean="0"/>
            <a:t>наименование суда и его адрес</a:t>
          </a:r>
          <a:endParaRPr lang="ru-RU" sz="2800" dirty="0"/>
        </a:p>
      </dgm:t>
    </dgm:pt>
    <dgm:pt modelId="{E3C9B921-545B-4954-AAF0-56644738494B}" type="parTrans" cxnId="{9C15E64D-23FE-4796-BC6C-35495CD27529}">
      <dgm:prSet/>
      <dgm:spPr/>
      <dgm:t>
        <a:bodyPr/>
        <a:lstStyle/>
        <a:p>
          <a:endParaRPr lang="ru-RU"/>
        </a:p>
      </dgm:t>
    </dgm:pt>
    <dgm:pt modelId="{1A28A3EA-23B0-48DF-AE42-F887E89D8EDD}" type="sibTrans" cxnId="{9C15E64D-23FE-4796-BC6C-35495CD27529}">
      <dgm:prSet/>
      <dgm:spPr/>
      <dgm:t>
        <a:bodyPr/>
        <a:lstStyle/>
        <a:p>
          <a:endParaRPr lang="ru-RU"/>
        </a:p>
      </dgm:t>
    </dgm:pt>
    <dgm:pt modelId="{D8B7E86D-AA08-47AA-AC0C-89AAAE0A838D}">
      <dgm:prSet phldrT="[Текст]"/>
      <dgm:spPr/>
      <dgm:t>
        <a:bodyPr/>
        <a:lstStyle/>
        <a:p>
          <a:r>
            <a:rPr lang="ru-RU" b="0" i="0" dirty="0" smtClean="0"/>
            <a:t>указание места и времени явки</a:t>
          </a:r>
          <a:endParaRPr lang="ru-RU" dirty="0"/>
        </a:p>
      </dgm:t>
    </dgm:pt>
    <dgm:pt modelId="{57FCC5D8-712A-4969-BB24-8365A71A8039}" type="parTrans" cxnId="{CB312D54-67CE-4BBA-B785-F8E2D9F10625}">
      <dgm:prSet/>
      <dgm:spPr/>
      <dgm:t>
        <a:bodyPr/>
        <a:lstStyle/>
        <a:p>
          <a:endParaRPr lang="ru-RU"/>
        </a:p>
      </dgm:t>
    </dgm:pt>
    <dgm:pt modelId="{601EC5B7-3746-45C6-838A-FB41FEEA175F}" type="sibTrans" cxnId="{CB312D54-67CE-4BBA-B785-F8E2D9F10625}">
      <dgm:prSet/>
      <dgm:spPr/>
      <dgm:t>
        <a:bodyPr/>
        <a:lstStyle/>
        <a:p>
          <a:endParaRPr lang="ru-RU"/>
        </a:p>
      </dgm:t>
    </dgm:pt>
    <dgm:pt modelId="{0C93CBF1-E427-4CC7-B30E-DCE9BECD0067}">
      <dgm:prSet phldrT="[Текст]"/>
      <dgm:spPr/>
      <dgm:t>
        <a:bodyPr/>
        <a:lstStyle/>
        <a:p>
          <a:r>
            <a:rPr lang="ru-RU" b="0" i="0" dirty="0" smtClean="0"/>
            <a:t>наименование дела, по которому </a:t>
          </a:r>
        </a:p>
        <a:p>
          <a:r>
            <a:rPr lang="ru-RU" b="0" i="0" dirty="0" smtClean="0"/>
            <a:t>производится вызов</a:t>
          </a:r>
          <a:endParaRPr lang="ru-RU" dirty="0"/>
        </a:p>
      </dgm:t>
    </dgm:pt>
    <dgm:pt modelId="{C093652C-1793-4D58-9556-6A9A4821D05A}" type="parTrans" cxnId="{B3C37A83-F40E-41AC-931F-B98BB5D41A33}">
      <dgm:prSet/>
      <dgm:spPr/>
      <dgm:t>
        <a:bodyPr/>
        <a:lstStyle/>
        <a:p>
          <a:endParaRPr lang="ru-RU"/>
        </a:p>
      </dgm:t>
    </dgm:pt>
    <dgm:pt modelId="{B633B7D0-E84B-4BF5-AA45-DCBEA12D0DF8}" type="sibTrans" cxnId="{B3C37A83-F40E-41AC-931F-B98BB5D41A33}">
      <dgm:prSet/>
      <dgm:spPr/>
      <dgm:t>
        <a:bodyPr/>
        <a:lstStyle/>
        <a:p>
          <a:endParaRPr lang="ru-RU"/>
        </a:p>
      </dgm:t>
    </dgm:pt>
    <dgm:pt modelId="{4B40AA2C-153F-49BE-A36A-B585A6E3A2B2}" type="pres">
      <dgm:prSet presAssocID="{532CBAC5-5022-4838-92EB-2DB90026329B}" presName="linear" presStyleCnt="0">
        <dgm:presLayoutVars>
          <dgm:dir/>
          <dgm:animLvl val="lvl"/>
          <dgm:resizeHandles val="exact"/>
        </dgm:presLayoutVars>
      </dgm:prSet>
      <dgm:spPr/>
      <dgm:t>
        <a:bodyPr/>
        <a:lstStyle/>
        <a:p>
          <a:endParaRPr lang="ru-RU"/>
        </a:p>
      </dgm:t>
    </dgm:pt>
    <dgm:pt modelId="{DC202F7F-A234-46B8-8DBA-44163F9F1C62}" type="pres">
      <dgm:prSet presAssocID="{C728FE50-B816-493A-9969-98DFD1F49E73}" presName="parentLin" presStyleCnt="0"/>
      <dgm:spPr/>
    </dgm:pt>
    <dgm:pt modelId="{6D2BBB70-C008-4578-A0EC-09AD6CF5B720}" type="pres">
      <dgm:prSet presAssocID="{C728FE50-B816-493A-9969-98DFD1F49E73}" presName="parentLeftMargin" presStyleLbl="node1" presStyleIdx="0" presStyleCnt="3"/>
      <dgm:spPr/>
      <dgm:t>
        <a:bodyPr/>
        <a:lstStyle/>
        <a:p>
          <a:endParaRPr lang="ru-RU"/>
        </a:p>
      </dgm:t>
    </dgm:pt>
    <dgm:pt modelId="{C4A3F5E1-0C50-4107-8D69-CBAE1D0475FF}" type="pres">
      <dgm:prSet presAssocID="{C728FE50-B816-493A-9969-98DFD1F49E73}" presName="parentText" presStyleLbl="node1" presStyleIdx="0" presStyleCnt="3" custScaleX="142857">
        <dgm:presLayoutVars>
          <dgm:chMax val="0"/>
          <dgm:bulletEnabled val="1"/>
        </dgm:presLayoutVars>
      </dgm:prSet>
      <dgm:spPr/>
      <dgm:t>
        <a:bodyPr/>
        <a:lstStyle/>
        <a:p>
          <a:endParaRPr lang="ru-RU"/>
        </a:p>
      </dgm:t>
    </dgm:pt>
    <dgm:pt modelId="{CBBE7D0E-B225-4212-A1F7-D3486A0147AD}" type="pres">
      <dgm:prSet presAssocID="{C728FE50-B816-493A-9969-98DFD1F49E73}" presName="negativeSpace" presStyleCnt="0"/>
      <dgm:spPr/>
    </dgm:pt>
    <dgm:pt modelId="{E42B744E-4D55-4D4F-8A44-3496271990E1}" type="pres">
      <dgm:prSet presAssocID="{C728FE50-B816-493A-9969-98DFD1F49E73}" presName="childText" presStyleLbl="conFgAcc1" presStyleIdx="0" presStyleCnt="3">
        <dgm:presLayoutVars>
          <dgm:bulletEnabled val="1"/>
        </dgm:presLayoutVars>
      </dgm:prSet>
      <dgm:spPr/>
    </dgm:pt>
    <dgm:pt modelId="{8103CDA6-2962-4DB0-B988-1BCC3B746CA4}" type="pres">
      <dgm:prSet presAssocID="{1A28A3EA-23B0-48DF-AE42-F887E89D8EDD}" presName="spaceBetweenRectangles" presStyleCnt="0"/>
      <dgm:spPr/>
    </dgm:pt>
    <dgm:pt modelId="{23698231-DBAE-45A1-96B2-F87505802EFB}" type="pres">
      <dgm:prSet presAssocID="{D8B7E86D-AA08-47AA-AC0C-89AAAE0A838D}" presName="parentLin" presStyleCnt="0"/>
      <dgm:spPr/>
    </dgm:pt>
    <dgm:pt modelId="{7768D59C-FA74-4FDE-B17A-774215AB946C}" type="pres">
      <dgm:prSet presAssocID="{D8B7E86D-AA08-47AA-AC0C-89AAAE0A838D}" presName="parentLeftMargin" presStyleLbl="node1" presStyleIdx="0" presStyleCnt="3"/>
      <dgm:spPr/>
      <dgm:t>
        <a:bodyPr/>
        <a:lstStyle/>
        <a:p>
          <a:endParaRPr lang="ru-RU"/>
        </a:p>
      </dgm:t>
    </dgm:pt>
    <dgm:pt modelId="{19A0DC13-34BA-48EB-953E-C63779547F9C}" type="pres">
      <dgm:prSet presAssocID="{D8B7E86D-AA08-47AA-AC0C-89AAAE0A838D}" presName="parentText" presStyleLbl="node1" presStyleIdx="1" presStyleCnt="3" custScaleX="135714">
        <dgm:presLayoutVars>
          <dgm:chMax val="0"/>
          <dgm:bulletEnabled val="1"/>
        </dgm:presLayoutVars>
      </dgm:prSet>
      <dgm:spPr/>
      <dgm:t>
        <a:bodyPr/>
        <a:lstStyle/>
        <a:p>
          <a:endParaRPr lang="ru-RU"/>
        </a:p>
      </dgm:t>
    </dgm:pt>
    <dgm:pt modelId="{228A11E2-407F-4A12-888C-51BEA4CB63E9}" type="pres">
      <dgm:prSet presAssocID="{D8B7E86D-AA08-47AA-AC0C-89AAAE0A838D}" presName="negativeSpace" presStyleCnt="0"/>
      <dgm:spPr/>
    </dgm:pt>
    <dgm:pt modelId="{1BA75839-91A7-425F-A1E5-3AB9FC72A37E}" type="pres">
      <dgm:prSet presAssocID="{D8B7E86D-AA08-47AA-AC0C-89AAAE0A838D}" presName="childText" presStyleLbl="conFgAcc1" presStyleIdx="1" presStyleCnt="3">
        <dgm:presLayoutVars>
          <dgm:bulletEnabled val="1"/>
        </dgm:presLayoutVars>
      </dgm:prSet>
      <dgm:spPr/>
    </dgm:pt>
    <dgm:pt modelId="{206CA51C-40B7-48A9-9D0E-A568F8A6801D}" type="pres">
      <dgm:prSet presAssocID="{601EC5B7-3746-45C6-838A-FB41FEEA175F}" presName="spaceBetweenRectangles" presStyleCnt="0"/>
      <dgm:spPr/>
    </dgm:pt>
    <dgm:pt modelId="{304DAEE6-8AD3-4F6E-A47F-B08A62CA10C4}" type="pres">
      <dgm:prSet presAssocID="{0C93CBF1-E427-4CC7-B30E-DCE9BECD0067}" presName="parentLin" presStyleCnt="0"/>
      <dgm:spPr/>
    </dgm:pt>
    <dgm:pt modelId="{1C246AA2-890D-47EA-B950-9D3B92512195}" type="pres">
      <dgm:prSet presAssocID="{0C93CBF1-E427-4CC7-B30E-DCE9BECD0067}" presName="parentLeftMargin" presStyleLbl="node1" presStyleIdx="1" presStyleCnt="3"/>
      <dgm:spPr/>
      <dgm:t>
        <a:bodyPr/>
        <a:lstStyle/>
        <a:p>
          <a:endParaRPr lang="ru-RU"/>
        </a:p>
      </dgm:t>
    </dgm:pt>
    <dgm:pt modelId="{EE8F22BA-1B37-4436-97CD-537FC4FF7B62}" type="pres">
      <dgm:prSet presAssocID="{0C93CBF1-E427-4CC7-B30E-DCE9BECD0067}" presName="parentText" presStyleLbl="node1" presStyleIdx="2" presStyleCnt="3" custScaleX="142857">
        <dgm:presLayoutVars>
          <dgm:chMax val="0"/>
          <dgm:bulletEnabled val="1"/>
        </dgm:presLayoutVars>
      </dgm:prSet>
      <dgm:spPr/>
      <dgm:t>
        <a:bodyPr/>
        <a:lstStyle/>
        <a:p>
          <a:endParaRPr lang="ru-RU"/>
        </a:p>
      </dgm:t>
    </dgm:pt>
    <dgm:pt modelId="{68A0BBC5-A1C2-4974-86A9-9E33FE95E3DF}" type="pres">
      <dgm:prSet presAssocID="{0C93CBF1-E427-4CC7-B30E-DCE9BECD0067}" presName="negativeSpace" presStyleCnt="0"/>
      <dgm:spPr/>
    </dgm:pt>
    <dgm:pt modelId="{4731B7D2-DC07-4D93-BAF2-C4BEF14DDDB5}" type="pres">
      <dgm:prSet presAssocID="{0C93CBF1-E427-4CC7-B30E-DCE9BECD0067}" presName="childText" presStyleLbl="conFgAcc1" presStyleIdx="2" presStyleCnt="3">
        <dgm:presLayoutVars>
          <dgm:bulletEnabled val="1"/>
        </dgm:presLayoutVars>
      </dgm:prSet>
      <dgm:spPr/>
    </dgm:pt>
  </dgm:ptLst>
  <dgm:cxnLst>
    <dgm:cxn modelId="{9C15E64D-23FE-4796-BC6C-35495CD27529}" srcId="{532CBAC5-5022-4838-92EB-2DB90026329B}" destId="{C728FE50-B816-493A-9969-98DFD1F49E73}" srcOrd="0" destOrd="0" parTransId="{E3C9B921-545B-4954-AAF0-56644738494B}" sibTransId="{1A28A3EA-23B0-48DF-AE42-F887E89D8EDD}"/>
    <dgm:cxn modelId="{B3C37A83-F40E-41AC-931F-B98BB5D41A33}" srcId="{532CBAC5-5022-4838-92EB-2DB90026329B}" destId="{0C93CBF1-E427-4CC7-B30E-DCE9BECD0067}" srcOrd="2" destOrd="0" parTransId="{C093652C-1793-4D58-9556-6A9A4821D05A}" sibTransId="{B633B7D0-E84B-4BF5-AA45-DCBEA12D0DF8}"/>
    <dgm:cxn modelId="{C27907C4-9942-403A-ADD5-2ADA3EF05255}" type="presOf" srcId="{D8B7E86D-AA08-47AA-AC0C-89AAAE0A838D}" destId="{7768D59C-FA74-4FDE-B17A-774215AB946C}" srcOrd="0" destOrd="0" presId="urn:microsoft.com/office/officeart/2005/8/layout/list1"/>
    <dgm:cxn modelId="{BD043CAE-7238-49C0-AD40-AA1F79E4C43E}" type="presOf" srcId="{D8B7E86D-AA08-47AA-AC0C-89AAAE0A838D}" destId="{19A0DC13-34BA-48EB-953E-C63779547F9C}" srcOrd="1" destOrd="0" presId="urn:microsoft.com/office/officeart/2005/8/layout/list1"/>
    <dgm:cxn modelId="{8D4C492F-38E0-40E3-A574-2F201856FA4D}" type="presOf" srcId="{C728FE50-B816-493A-9969-98DFD1F49E73}" destId="{6D2BBB70-C008-4578-A0EC-09AD6CF5B720}" srcOrd="0" destOrd="0" presId="urn:microsoft.com/office/officeart/2005/8/layout/list1"/>
    <dgm:cxn modelId="{CB312D54-67CE-4BBA-B785-F8E2D9F10625}" srcId="{532CBAC5-5022-4838-92EB-2DB90026329B}" destId="{D8B7E86D-AA08-47AA-AC0C-89AAAE0A838D}" srcOrd="1" destOrd="0" parTransId="{57FCC5D8-712A-4969-BB24-8365A71A8039}" sibTransId="{601EC5B7-3746-45C6-838A-FB41FEEA175F}"/>
    <dgm:cxn modelId="{E39E56B5-F07B-4FB0-BD4C-FEC09685A48D}" type="presOf" srcId="{C728FE50-B816-493A-9969-98DFD1F49E73}" destId="{C4A3F5E1-0C50-4107-8D69-CBAE1D0475FF}" srcOrd="1" destOrd="0" presId="urn:microsoft.com/office/officeart/2005/8/layout/list1"/>
    <dgm:cxn modelId="{ABEC6A40-2203-4154-B01A-28E535126243}" type="presOf" srcId="{0C93CBF1-E427-4CC7-B30E-DCE9BECD0067}" destId="{1C246AA2-890D-47EA-B950-9D3B92512195}" srcOrd="0" destOrd="0" presId="urn:microsoft.com/office/officeart/2005/8/layout/list1"/>
    <dgm:cxn modelId="{B9A82E78-4A32-47E9-A1DC-F06F9FF9B904}" type="presOf" srcId="{0C93CBF1-E427-4CC7-B30E-DCE9BECD0067}" destId="{EE8F22BA-1B37-4436-97CD-537FC4FF7B62}" srcOrd="1" destOrd="0" presId="urn:microsoft.com/office/officeart/2005/8/layout/list1"/>
    <dgm:cxn modelId="{1B495937-3DD7-4325-826E-8E2ACA833A07}" type="presOf" srcId="{532CBAC5-5022-4838-92EB-2DB90026329B}" destId="{4B40AA2C-153F-49BE-A36A-B585A6E3A2B2}" srcOrd="0" destOrd="0" presId="urn:microsoft.com/office/officeart/2005/8/layout/list1"/>
    <dgm:cxn modelId="{636DBC04-7CD3-4EBE-A69F-3BB2F3A76495}" type="presParOf" srcId="{4B40AA2C-153F-49BE-A36A-B585A6E3A2B2}" destId="{DC202F7F-A234-46B8-8DBA-44163F9F1C62}" srcOrd="0" destOrd="0" presId="urn:microsoft.com/office/officeart/2005/8/layout/list1"/>
    <dgm:cxn modelId="{DAE8A4E4-52CE-4807-9D25-C3EFC55E7575}" type="presParOf" srcId="{DC202F7F-A234-46B8-8DBA-44163F9F1C62}" destId="{6D2BBB70-C008-4578-A0EC-09AD6CF5B720}" srcOrd="0" destOrd="0" presId="urn:microsoft.com/office/officeart/2005/8/layout/list1"/>
    <dgm:cxn modelId="{394F629E-EDD6-43DA-995E-1C03F5521F2D}" type="presParOf" srcId="{DC202F7F-A234-46B8-8DBA-44163F9F1C62}" destId="{C4A3F5E1-0C50-4107-8D69-CBAE1D0475FF}" srcOrd="1" destOrd="0" presId="urn:microsoft.com/office/officeart/2005/8/layout/list1"/>
    <dgm:cxn modelId="{9FFE3D8F-AC3E-486B-A334-36BFE03E08C2}" type="presParOf" srcId="{4B40AA2C-153F-49BE-A36A-B585A6E3A2B2}" destId="{CBBE7D0E-B225-4212-A1F7-D3486A0147AD}" srcOrd="1" destOrd="0" presId="urn:microsoft.com/office/officeart/2005/8/layout/list1"/>
    <dgm:cxn modelId="{EE2F155D-8308-4415-B6DF-A38D1EBB0A89}" type="presParOf" srcId="{4B40AA2C-153F-49BE-A36A-B585A6E3A2B2}" destId="{E42B744E-4D55-4D4F-8A44-3496271990E1}" srcOrd="2" destOrd="0" presId="urn:microsoft.com/office/officeart/2005/8/layout/list1"/>
    <dgm:cxn modelId="{BC96D721-3751-4B7E-9EC9-BF2D24E8E42F}" type="presParOf" srcId="{4B40AA2C-153F-49BE-A36A-B585A6E3A2B2}" destId="{8103CDA6-2962-4DB0-B988-1BCC3B746CA4}" srcOrd="3" destOrd="0" presId="urn:microsoft.com/office/officeart/2005/8/layout/list1"/>
    <dgm:cxn modelId="{AB0DA482-D205-4406-A09C-2575E314DFA9}" type="presParOf" srcId="{4B40AA2C-153F-49BE-A36A-B585A6E3A2B2}" destId="{23698231-DBAE-45A1-96B2-F87505802EFB}" srcOrd="4" destOrd="0" presId="urn:microsoft.com/office/officeart/2005/8/layout/list1"/>
    <dgm:cxn modelId="{3CBD6DBE-3E24-4B22-96BA-108E9CD044F6}" type="presParOf" srcId="{23698231-DBAE-45A1-96B2-F87505802EFB}" destId="{7768D59C-FA74-4FDE-B17A-774215AB946C}" srcOrd="0" destOrd="0" presId="urn:microsoft.com/office/officeart/2005/8/layout/list1"/>
    <dgm:cxn modelId="{14083515-6595-4774-AE8C-C2711F5742B5}" type="presParOf" srcId="{23698231-DBAE-45A1-96B2-F87505802EFB}" destId="{19A0DC13-34BA-48EB-953E-C63779547F9C}" srcOrd="1" destOrd="0" presId="urn:microsoft.com/office/officeart/2005/8/layout/list1"/>
    <dgm:cxn modelId="{FF12483D-B912-4618-9CF3-BA067AA6087B}" type="presParOf" srcId="{4B40AA2C-153F-49BE-A36A-B585A6E3A2B2}" destId="{228A11E2-407F-4A12-888C-51BEA4CB63E9}" srcOrd="5" destOrd="0" presId="urn:microsoft.com/office/officeart/2005/8/layout/list1"/>
    <dgm:cxn modelId="{6314E158-E260-41C3-8F32-72454A79D027}" type="presParOf" srcId="{4B40AA2C-153F-49BE-A36A-B585A6E3A2B2}" destId="{1BA75839-91A7-425F-A1E5-3AB9FC72A37E}" srcOrd="6" destOrd="0" presId="urn:microsoft.com/office/officeart/2005/8/layout/list1"/>
    <dgm:cxn modelId="{260BB945-88A2-4E59-93B9-62FB28DDEC06}" type="presParOf" srcId="{4B40AA2C-153F-49BE-A36A-B585A6E3A2B2}" destId="{206CA51C-40B7-48A9-9D0E-A568F8A6801D}" srcOrd="7" destOrd="0" presId="urn:microsoft.com/office/officeart/2005/8/layout/list1"/>
    <dgm:cxn modelId="{4E77425D-2AFD-491A-951D-F8B04259B543}" type="presParOf" srcId="{4B40AA2C-153F-49BE-A36A-B585A6E3A2B2}" destId="{304DAEE6-8AD3-4F6E-A47F-B08A62CA10C4}" srcOrd="8" destOrd="0" presId="urn:microsoft.com/office/officeart/2005/8/layout/list1"/>
    <dgm:cxn modelId="{5AE441E7-321F-498E-A3CE-44C6959E2338}" type="presParOf" srcId="{304DAEE6-8AD3-4F6E-A47F-B08A62CA10C4}" destId="{1C246AA2-890D-47EA-B950-9D3B92512195}" srcOrd="0" destOrd="0" presId="urn:microsoft.com/office/officeart/2005/8/layout/list1"/>
    <dgm:cxn modelId="{6D062EA8-F453-44A5-BEDE-166A24F16199}" type="presParOf" srcId="{304DAEE6-8AD3-4F6E-A47F-B08A62CA10C4}" destId="{EE8F22BA-1B37-4436-97CD-537FC4FF7B62}" srcOrd="1" destOrd="0" presId="urn:microsoft.com/office/officeart/2005/8/layout/list1"/>
    <dgm:cxn modelId="{2E8486CC-0C2D-45BF-BFA6-C9A1CA58E21B}" type="presParOf" srcId="{4B40AA2C-153F-49BE-A36A-B585A6E3A2B2}" destId="{68A0BBC5-A1C2-4974-86A9-9E33FE95E3DF}" srcOrd="9" destOrd="0" presId="urn:microsoft.com/office/officeart/2005/8/layout/list1"/>
    <dgm:cxn modelId="{D6B03508-6D65-4FF1-8349-87B3B7D0E6AA}" type="presParOf" srcId="{4B40AA2C-153F-49BE-A36A-B585A6E3A2B2}" destId="{4731B7D2-DC07-4D93-BAF2-C4BEF14DDDB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DB722-6139-4FB4-B10A-155532874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80DA1122-97B9-44F4-9550-5200E7554EA7}">
      <dgm:prSet phldrT="[Текст]" custT="1"/>
      <dgm:spPr/>
      <dgm:t>
        <a:bodyPr/>
        <a:lstStyle/>
        <a:p>
          <a:r>
            <a:rPr lang="ru-RU" sz="1800" b="0" i="0" dirty="0" smtClean="0"/>
            <a:t>указание лица, вызываемого в суд его адрес, а </a:t>
          </a:r>
        </a:p>
        <a:p>
          <a:r>
            <a:rPr lang="ru-RU" sz="1800" b="0" i="0" dirty="0" smtClean="0"/>
            <a:t>также в качестве кого оно вызывается</a:t>
          </a:r>
          <a:endParaRPr lang="ru-RU" sz="1800" dirty="0"/>
        </a:p>
      </dgm:t>
    </dgm:pt>
    <dgm:pt modelId="{F5E627D8-65DD-4114-A26F-CE36DBDEE6C2}" type="parTrans" cxnId="{01CE89BE-F49F-45FD-BCD2-2511D27A8E27}">
      <dgm:prSet/>
      <dgm:spPr/>
      <dgm:t>
        <a:bodyPr/>
        <a:lstStyle/>
        <a:p>
          <a:endParaRPr lang="ru-RU"/>
        </a:p>
      </dgm:t>
    </dgm:pt>
    <dgm:pt modelId="{1B98262C-725A-4521-98F4-2C41CD60E25D}" type="sibTrans" cxnId="{01CE89BE-F49F-45FD-BCD2-2511D27A8E27}">
      <dgm:prSet/>
      <dgm:spPr/>
      <dgm:t>
        <a:bodyPr/>
        <a:lstStyle/>
        <a:p>
          <a:endParaRPr lang="ru-RU"/>
        </a:p>
      </dgm:t>
    </dgm:pt>
    <dgm:pt modelId="{E2BB4504-E476-44E6-AF17-9E936C8C769C}">
      <dgm:prSet phldrT="[Текст]" custT="1"/>
      <dgm:spPr/>
      <dgm:t>
        <a:bodyPr/>
        <a:lstStyle/>
        <a:p>
          <a:r>
            <a:rPr lang="ru-RU" sz="2000" b="0" i="0" dirty="0" smtClean="0"/>
            <a:t>указание на последствия неявки.</a:t>
          </a:r>
          <a:endParaRPr lang="ru-RU" sz="2000" dirty="0"/>
        </a:p>
      </dgm:t>
    </dgm:pt>
    <dgm:pt modelId="{4E123C7B-883B-41A6-A613-7A05C82D0D8E}" type="parTrans" cxnId="{6A41DFE3-8CCC-431D-B2FD-15992B5E8326}">
      <dgm:prSet/>
      <dgm:spPr/>
      <dgm:t>
        <a:bodyPr/>
        <a:lstStyle/>
        <a:p>
          <a:endParaRPr lang="ru-RU"/>
        </a:p>
      </dgm:t>
    </dgm:pt>
    <dgm:pt modelId="{743C696F-C098-4EA2-9F6A-B32D43872640}" type="sibTrans" cxnId="{6A41DFE3-8CCC-431D-B2FD-15992B5E8326}">
      <dgm:prSet/>
      <dgm:spPr/>
      <dgm:t>
        <a:bodyPr/>
        <a:lstStyle/>
        <a:p>
          <a:endParaRPr lang="ru-RU"/>
        </a:p>
      </dgm:t>
    </dgm:pt>
    <dgm:pt modelId="{F6ECE5EE-6F31-4879-805F-0F0FF217EAC9}" type="pres">
      <dgm:prSet presAssocID="{C73DB722-6139-4FB4-B10A-1555328746CC}" presName="linear" presStyleCnt="0">
        <dgm:presLayoutVars>
          <dgm:dir/>
          <dgm:animLvl val="lvl"/>
          <dgm:resizeHandles val="exact"/>
        </dgm:presLayoutVars>
      </dgm:prSet>
      <dgm:spPr/>
      <dgm:t>
        <a:bodyPr/>
        <a:lstStyle/>
        <a:p>
          <a:endParaRPr lang="ru-RU"/>
        </a:p>
      </dgm:t>
    </dgm:pt>
    <dgm:pt modelId="{E82930FA-0E1B-476F-81F3-8E3E0E7576F3}" type="pres">
      <dgm:prSet presAssocID="{80DA1122-97B9-44F4-9550-5200E7554EA7}" presName="parentLin" presStyleCnt="0"/>
      <dgm:spPr/>
    </dgm:pt>
    <dgm:pt modelId="{7B750D71-CC36-4010-97A7-DB86F8E39B63}" type="pres">
      <dgm:prSet presAssocID="{80DA1122-97B9-44F4-9550-5200E7554EA7}" presName="parentLeftMargin" presStyleLbl="node1" presStyleIdx="0" presStyleCnt="2"/>
      <dgm:spPr/>
      <dgm:t>
        <a:bodyPr/>
        <a:lstStyle/>
        <a:p>
          <a:endParaRPr lang="ru-RU"/>
        </a:p>
      </dgm:t>
    </dgm:pt>
    <dgm:pt modelId="{C90F6191-D546-4F0B-A780-E9BE5D9E6788}" type="pres">
      <dgm:prSet presAssocID="{80DA1122-97B9-44F4-9550-5200E7554EA7}" presName="parentText" presStyleLbl="node1" presStyleIdx="0" presStyleCnt="2" custScaleX="117388" custScaleY="165047" custLinFactNeighborX="54972" custLinFactNeighborY="15839">
        <dgm:presLayoutVars>
          <dgm:chMax val="0"/>
          <dgm:bulletEnabled val="1"/>
        </dgm:presLayoutVars>
      </dgm:prSet>
      <dgm:spPr/>
      <dgm:t>
        <a:bodyPr/>
        <a:lstStyle/>
        <a:p>
          <a:endParaRPr lang="ru-RU"/>
        </a:p>
      </dgm:t>
    </dgm:pt>
    <dgm:pt modelId="{B53F9F71-1EE5-47B4-AEC0-33C78BB8E30E}" type="pres">
      <dgm:prSet presAssocID="{80DA1122-97B9-44F4-9550-5200E7554EA7}" presName="negativeSpace" presStyleCnt="0"/>
      <dgm:spPr/>
    </dgm:pt>
    <dgm:pt modelId="{DE5C5A79-7FC0-489A-A2EE-2B01D80F3D9C}" type="pres">
      <dgm:prSet presAssocID="{80DA1122-97B9-44F4-9550-5200E7554EA7}" presName="childText" presStyleLbl="conFgAcc1" presStyleIdx="0" presStyleCnt="2">
        <dgm:presLayoutVars>
          <dgm:bulletEnabled val="1"/>
        </dgm:presLayoutVars>
      </dgm:prSet>
      <dgm:spPr/>
    </dgm:pt>
    <dgm:pt modelId="{2925620D-3B02-483F-B7BD-17C69A00AC4E}" type="pres">
      <dgm:prSet presAssocID="{1B98262C-725A-4521-98F4-2C41CD60E25D}" presName="spaceBetweenRectangles" presStyleCnt="0"/>
      <dgm:spPr/>
    </dgm:pt>
    <dgm:pt modelId="{471A6D5A-58FF-4FBE-99C4-C51823519894}" type="pres">
      <dgm:prSet presAssocID="{E2BB4504-E476-44E6-AF17-9E936C8C769C}" presName="parentLin" presStyleCnt="0"/>
      <dgm:spPr/>
    </dgm:pt>
    <dgm:pt modelId="{4AE95027-D95B-4846-83B5-B419C20E794C}" type="pres">
      <dgm:prSet presAssocID="{E2BB4504-E476-44E6-AF17-9E936C8C769C}" presName="parentLeftMargin" presStyleLbl="node1" presStyleIdx="0" presStyleCnt="2"/>
      <dgm:spPr/>
      <dgm:t>
        <a:bodyPr/>
        <a:lstStyle/>
        <a:p>
          <a:endParaRPr lang="ru-RU"/>
        </a:p>
      </dgm:t>
    </dgm:pt>
    <dgm:pt modelId="{82C91682-EDE9-4DC3-8CBB-E628E5353096}" type="pres">
      <dgm:prSet presAssocID="{E2BB4504-E476-44E6-AF17-9E936C8C769C}" presName="parentText" presStyleLbl="node1" presStyleIdx="1" presStyleCnt="2">
        <dgm:presLayoutVars>
          <dgm:chMax val="0"/>
          <dgm:bulletEnabled val="1"/>
        </dgm:presLayoutVars>
      </dgm:prSet>
      <dgm:spPr/>
      <dgm:t>
        <a:bodyPr/>
        <a:lstStyle/>
        <a:p>
          <a:endParaRPr lang="ru-RU"/>
        </a:p>
      </dgm:t>
    </dgm:pt>
    <dgm:pt modelId="{34682608-649F-4138-BADF-8BB0122FF5F5}" type="pres">
      <dgm:prSet presAssocID="{E2BB4504-E476-44E6-AF17-9E936C8C769C}" presName="negativeSpace" presStyleCnt="0"/>
      <dgm:spPr/>
    </dgm:pt>
    <dgm:pt modelId="{4168519A-A4F4-4686-AD2F-2FBC42B3EBAC}" type="pres">
      <dgm:prSet presAssocID="{E2BB4504-E476-44E6-AF17-9E936C8C769C}" presName="childText" presStyleLbl="conFgAcc1" presStyleIdx="1" presStyleCnt="2">
        <dgm:presLayoutVars>
          <dgm:bulletEnabled val="1"/>
        </dgm:presLayoutVars>
      </dgm:prSet>
      <dgm:spPr/>
    </dgm:pt>
  </dgm:ptLst>
  <dgm:cxnLst>
    <dgm:cxn modelId="{7731023C-13CC-449D-8E83-B9C32D3707B7}" type="presOf" srcId="{E2BB4504-E476-44E6-AF17-9E936C8C769C}" destId="{82C91682-EDE9-4DC3-8CBB-E628E5353096}" srcOrd="1" destOrd="0" presId="urn:microsoft.com/office/officeart/2005/8/layout/list1"/>
    <dgm:cxn modelId="{0D330E30-E3AB-40B6-9090-DEAD77A48EE5}" type="presOf" srcId="{80DA1122-97B9-44F4-9550-5200E7554EA7}" destId="{7B750D71-CC36-4010-97A7-DB86F8E39B63}" srcOrd="0" destOrd="0" presId="urn:microsoft.com/office/officeart/2005/8/layout/list1"/>
    <dgm:cxn modelId="{01CE89BE-F49F-45FD-BCD2-2511D27A8E27}" srcId="{C73DB722-6139-4FB4-B10A-1555328746CC}" destId="{80DA1122-97B9-44F4-9550-5200E7554EA7}" srcOrd="0" destOrd="0" parTransId="{F5E627D8-65DD-4114-A26F-CE36DBDEE6C2}" sibTransId="{1B98262C-725A-4521-98F4-2C41CD60E25D}"/>
    <dgm:cxn modelId="{3BADEDD3-502B-461C-A348-CC14196E777D}" type="presOf" srcId="{C73DB722-6139-4FB4-B10A-1555328746CC}" destId="{F6ECE5EE-6F31-4879-805F-0F0FF217EAC9}" srcOrd="0" destOrd="0" presId="urn:microsoft.com/office/officeart/2005/8/layout/list1"/>
    <dgm:cxn modelId="{6A41DFE3-8CCC-431D-B2FD-15992B5E8326}" srcId="{C73DB722-6139-4FB4-B10A-1555328746CC}" destId="{E2BB4504-E476-44E6-AF17-9E936C8C769C}" srcOrd="1" destOrd="0" parTransId="{4E123C7B-883B-41A6-A613-7A05C82D0D8E}" sibTransId="{743C696F-C098-4EA2-9F6A-B32D43872640}"/>
    <dgm:cxn modelId="{B1ABC215-ABCE-41DF-9E94-0CCD3DF74C82}" type="presOf" srcId="{E2BB4504-E476-44E6-AF17-9E936C8C769C}" destId="{4AE95027-D95B-4846-83B5-B419C20E794C}" srcOrd="0" destOrd="0" presId="urn:microsoft.com/office/officeart/2005/8/layout/list1"/>
    <dgm:cxn modelId="{B7C9DCEF-F5C6-4E4E-B2E2-927DFAC79C2F}" type="presOf" srcId="{80DA1122-97B9-44F4-9550-5200E7554EA7}" destId="{C90F6191-D546-4F0B-A780-E9BE5D9E6788}" srcOrd="1" destOrd="0" presId="urn:microsoft.com/office/officeart/2005/8/layout/list1"/>
    <dgm:cxn modelId="{3BE398FF-FDD1-493C-9AFB-67F4981C678B}" type="presParOf" srcId="{F6ECE5EE-6F31-4879-805F-0F0FF217EAC9}" destId="{E82930FA-0E1B-476F-81F3-8E3E0E7576F3}" srcOrd="0" destOrd="0" presId="urn:microsoft.com/office/officeart/2005/8/layout/list1"/>
    <dgm:cxn modelId="{6D2A2733-D25A-4FA6-8F3E-4359699A0D3F}" type="presParOf" srcId="{E82930FA-0E1B-476F-81F3-8E3E0E7576F3}" destId="{7B750D71-CC36-4010-97A7-DB86F8E39B63}" srcOrd="0" destOrd="0" presId="urn:microsoft.com/office/officeart/2005/8/layout/list1"/>
    <dgm:cxn modelId="{8280C8A3-CD3D-4545-A861-0219F408A226}" type="presParOf" srcId="{E82930FA-0E1B-476F-81F3-8E3E0E7576F3}" destId="{C90F6191-D546-4F0B-A780-E9BE5D9E6788}" srcOrd="1" destOrd="0" presId="urn:microsoft.com/office/officeart/2005/8/layout/list1"/>
    <dgm:cxn modelId="{64BA0FD7-1181-43AA-AE1E-CB39DE29610B}" type="presParOf" srcId="{F6ECE5EE-6F31-4879-805F-0F0FF217EAC9}" destId="{B53F9F71-1EE5-47B4-AEC0-33C78BB8E30E}" srcOrd="1" destOrd="0" presId="urn:microsoft.com/office/officeart/2005/8/layout/list1"/>
    <dgm:cxn modelId="{C578771E-D11B-45B7-827A-74D9EB01667F}" type="presParOf" srcId="{F6ECE5EE-6F31-4879-805F-0F0FF217EAC9}" destId="{DE5C5A79-7FC0-489A-A2EE-2B01D80F3D9C}" srcOrd="2" destOrd="0" presId="urn:microsoft.com/office/officeart/2005/8/layout/list1"/>
    <dgm:cxn modelId="{06B0CD25-AA18-4D44-AF32-61EAE7F430D3}" type="presParOf" srcId="{F6ECE5EE-6F31-4879-805F-0F0FF217EAC9}" destId="{2925620D-3B02-483F-B7BD-17C69A00AC4E}" srcOrd="3" destOrd="0" presId="urn:microsoft.com/office/officeart/2005/8/layout/list1"/>
    <dgm:cxn modelId="{702004FD-F36A-4E48-9186-1149C2AFD1D7}" type="presParOf" srcId="{F6ECE5EE-6F31-4879-805F-0F0FF217EAC9}" destId="{471A6D5A-58FF-4FBE-99C4-C51823519894}" srcOrd="4" destOrd="0" presId="urn:microsoft.com/office/officeart/2005/8/layout/list1"/>
    <dgm:cxn modelId="{1C58B6AD-8325-4203-AC5B-464E9DC03881}" type="presParOf" srcId="{471A6D5A-58FF-4FBE-99C4-C51823519894}" destId="{4AE95027-D95B-4846-83B5-B419C20E794C}" srcOrd="0" destOrd="0" presId="urn:microsoft.com/office/officeart/2005/8/layout/list1"/>
    <dgm:cxn modelId="{3B0CABCC-D77D-4868-8D15-6BA6A5FC0D0C}" type="presParOf" srcId="{471A6D5A-58FF-4FBE-99C4-C51823519894}" destId="{82C91682-EDE9-4DC3-8CBB-E628E5353096}" srcOrd="1" destOrd="0" presId="urn:microsoft.com/office/officeart/2005/8/layout/list1"/>
    <dgm:cxn modelId="{91B3DDD7-ECC8-4F9F-A9D8-38A670A13044}" type="presParOf" srcId="{F6ECE5EE-6F31-4879-805F-0F0FF217EAC9}" destId="{34682608-649F-4138-BADF-8BB0122FF5F5}" srcOrd="5" destOrd="0" presId="urn:microsoft.com/office/officeart/2005/8/layout/list1"/>
    <dgm:cxn modelId="{8A526D12-65D7-482F-93BA-8B3AFF472D4B}" type="presParOf" srcId="{F6ECE5EE-6F31-4879-805F-0F0FF217EAC9}" destId="{4168519A-A4F4-4686-AD2F-2FBC42B3EBAC}"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B9DB4A-8420-4C95-9A8A-142FB5033F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0D034FC-94F5-410F-B128-00BDE101B4E2}">
      <dgm:prSet phldrT="[Текст]"/>
      <dgm:spPr/>
      <dgm:t>
        <a:bodyPr/>
        <a:lstStyle/>
        <a:p>
          <a:r>
            <a:rPr lang="ru-RU" b="0" i="0" dirty="0" smtClean="0"/>
            <a:t>при необходимости – предложения участникам гражданского судопроизводства представить все имеющиеся у них доказательства по делу</a:t>
          </a:r>
          <a:endParaRPr lang="ru-RU" dirty="0"/>
        </a:p>
      </dgm:t>
    </dgm:pt>
    <dgm:pt modelId="{064C6F30-D913-441F-AB67-55DBF1963144}" type="parTrans" cxnId="{16477E51-57A0-45D7-AD5D-03750E659810}">
      <dgm:prSet/>
      <dgm:spPr/>
      <dgm:t>
        <a:bodyPr/>
        <a:lstStyle/>
        <a:p>
          <a:endParaRPr lang="ru-RU"/>
        </a:p>
      </dgm:t>
    </dgm:pt>
    <dgm:pt modelId="{70D68CDF-7238-4B04-9F34-8365150EE614}" type="sibTrans" cxnId="{16477E51-57A0-45D7-AD5D-03750E659810}">
      <dgm:prSet/>
      <dgm:spPr/>
      <dgm:t>
        <a:bodyPr/>
        <a:lstStyle/>
        <a:p>
          <a:endParaRPr lang="ru-RU"/>
        </a:p>
      </dgm:t>
    </dgm:pt>
    <dgm:pt modelId="{3620BC34-B596-44FA-B406-F680F312374D}">
      <dgm:prSet phldrT="[Текст]"/>
      <dgm:spPr/>
      <dgm:t>
        <a:bodyPr/>
        <a:lstStyle/>
        <a:p>
          <a:endParaRPr lang="ru-RU" dirty="0"/>
        </a:p>
      </dgm:t>
    </dgm:pt>
    <dgm:pt modelId="{53E5A27D-F201-425A-893C-FBB28E577066}" type="parTrans" cxnId="{3466E725-F2B9-4E3F-86A8-FDCC0CF50B41}">
      <dgm:prSet/>
      <dgm:spPr/>
      <dgm:t>
        <a:bodyPr/>
        <a:lstStyle/>
        <a:p>
          <a:endParaRPr lang="ru-RU"/>
        </a:p>
      </dgm:t>
    </dgm:pt>
    <dgm:pt modelId="{DD438B07-9425-4D02-ABBA-C829B0095224}" type="sibTrans" cxnId="{3466E725-F2B9-4E3F-86A8-FDCC0CF50B41}">
      <dgm:prSet/>
      <dgm:spPr/>
      <dgm:t>
        <a:bodyPr/>
        <a:lstStyle/>
        <a:p>
          <a:endParaRPr lang="ru-RU"/>
        </a:p>
      </dgm:t>
    </dgm:pt>
    <dgm:pt modelId="{A19ABB0F-3585-4227-B983-40C4E4F30366}">
      <dgm:prSet phldrT="[Текст]"/>
      <dgm:spPr/>
      <dgm:t>
        <a:bodyPr/>
        <a:lstStyle/>
        <a:p>
          <a:r>
            <a:rPr lang="ru-RU" b="0" i="0" dirty="0" smtClean="0"/>
            <a:t>указание на обязанность лица, принявшего повестку в связи с отсутствием адресата, при первой возможности вручить ее адресату</a:t>
          </a:r>
          <a:endParaRPr lang="ru-RU" dirty="0"/>
        </a:p>
      </dgm:t>
    </dgm:pt>
    <dgm:pt modelId="{3B89ED75-78DC-4BB4-89F7-A876D76F8374}" type="parTrans" cxnId="{5F6E212F-A722-45C8-AC78-98D7F9185945}">
      <dgm:prSet/>
      <dgm:spPr/>
      <dgm:t>
        <a:bodyPr/>
        <a:lstStyle/>
        <a:p>
          <a:endParaRPr lang="ru-RU"/>
        </a:p>
      </dgm:t>
    </dgm:pt>
    <dgm:pt modelId="{A8C90FC2-35F1-4DFF-9E51-0A6A668839FB}" type="sibTrans" cxnId="{5F6E212F-A722-45C8-AC78-98D7F9185945}">
      <dgm:prSet/>
      <dgm:spPr/>
      <dgm:t>
        <a:bodyPr/>
        <a:lstStyle/>
        <a:p>
          <a:endParaRPr lang="ru-RU"/>
        </a:p>
      </dgm:t>
    </dgm:pt>
    <dgm:pt modelId="{40D90F9A-F7DC-45B5-B3F2-95077683AAB9}">
      <dgm:prSet phldrT="[Текст]"/>
      <dgm:spPr/>
      <dgm:t>
        <a:bodyPr/>
        <a:lstStyle/>
        <a:p>
          <a:endParaRPr lang="ru-RU" dirty="0"/>
        </a:p>
      </dgm:t>
    </dgm:pt>
    <dgm:pt modelId="{B8314B73-C4EC-447C-88BE-D5F5F2E80E9E}" type="parTrans" cxnId="{2312AC71-33A0-406E-B49D-C58FB374A6BB}">
      <dgm:prSet/>
      <dgm:spPr/>
      <dgm:t>
        <a:bodyPr/>
        <a:lstStyle/>
        <a:p>
          <a:endParaRPr lang="ru-RU"/>
        </a:p>
      </dgm:t>
    </dgm:pt>
    <dgm:pt modelId="{AB433D66-7254-492E-81D2-ED4EAF611E8D}" type="sibTrans" cxnId="{2312AC71-33A0-406E-B49D-C58FB374A6BB}">
      <dgm:prSet/>
      <dgm:spPr/>
      <dgm:t>
        <a:bodyPr/>
        <a:lstStyle/>
        <a:p>
          <a:endParaRPr lang="ru-RU"/>
        </a:p>
      </dgm:t>
    </dgm:pt>
    <dgm:pt modelId="{77E9259F-84D1-4BAC-89C3-B5DD554D7E6C}" type="pres">
      <dgm:prSet presAssocID="{65B9DB4A-8420-4C95-9A8A-142FB5033F88}" presName="linear" presStyleCnt="0">
        <dgm:presLayoutVars>
          <dgm:animLvl val="lvl"/>
          <dgm:resizeHandles val="exact"/>
        </dgm:presLayoutVars>
      </dgm:prSet>
      <dgm:spPr/>
      <dgm:t>
        <a:bodyPr/>
        <a:lstStyle/>
        <a:p>
          <a:endParaRPr lang="ru-RU"/>
        </a:p>
      </dgm:t>
    </dgm:pt>
    <dgm:pt modelId="{8D72F60A-9193-48E5-8373-C329D91163A4}" type="pres">
      <dgm:prSet presAssocID="{D0D034FC-94F5-410F-B128-00BDE101B4E2}" presName="parentText" presStyleLbl="node1" presStyleIdx="0" presStyleCnt="2">
        <dgm:presLayoutVars>
          <dgm:chMax val="0"/>
          <dgm:bulletEnabled val="1"/>
        </dgm:presLayoutVars>
      </dgm:prSet>
      <dgm:spPr/>
      <dgm:t>
        <a:bodyPr/>
        <a:lstStyle/>
        <a:p>
          <a:endParaRPr lang="ru-RU"/>
        </a:p>
      </dgm:t>
    </dgm:pt>
    <dgm:pt modelId="{3EB17D03-4B8E-42DB-8A2C-07F21B07BB62}" type="pres">
      <dgm:prSet presAssocID="{D0D034FC-94F5-410F-B128-00BDE101B4E2}" presName="childText" presStyleLbl="revTx" presStyleIdx="0" presStyleCnt="2">
        <dgm:presLayoutVars>
          <dgm:bulletEnabled val="1"/>
        </dgm:presLayoutVars>
      </dgm:prSet>
      <dgm:spPr/>
      <dgm:t>
        <a:bodyPr/>
        <a:lstStyle/>
        <a:p>
          <a:endParaRPr lang="ru-RU"/>
        </a:p>
      </dgm:t>
    </dgm:pt>
    <dgm:pt modelId="{4FAB64CE-554B-4714-AC6D-B2B12D2C2199}" type="pres">
      <dgm:prSet presAssocID="{A19ABB0F-3585-4227-B983-40C4E4F30366}" presName="parentText" presStyleLbl="node1" presStyleIdx="1" presStyleCnt="2">
        <dgm:presLayoutVars>
          <dgm:chMax val="0"/>
          <dgm:bulletEnabled val="1"/>
        </dgm:presLayoutVars>
      </dgm:prSet>
      <dgm:spPr/>
      <dgm:t>
        <a:bodyPr/>
        <a:lstStyle/>
        <a:p>
          <a:endParaRPr lang="ru-RU"/>
        </a:p>
      </dgm:t>
    </dgm:pt>
    <dgm:pt modelId="{2C6DF270-ADA9-4D22-9296-AEADC4668477}" type="pres">
      <dgm:prSet presAssocID="{A19ABB0F-3585-4227-B983-40C4E4F30366}" presName="childText" presStyleLbl="revTx" presStyleIdx="1" presStyleCnt="2">
        <dgm:presLayoutVars>
          <dgm:bulletEnabled val="1"/>
        </dgm:presLayoutVars>
      </dgm:prSet>
      <dgm:spPr/>
      <dgm:t>
        <a:bodyPr/>
        <a:lstStyle/>
        <a:p>
          <a:endParaRPr lang="ru-RU"/>
        </a:p>
      </dgm:t>
    </dgm:pt>
  </dgm:ptLst>
  <dgm:cxnLst>
    <dgm:cxn modelId="{34FBB89F-2385-421C-ABBA-1CD1B456E149}" type="presOf" srcId="{D0D034FC-94F5-410F-B128-00BDE101B4E2}" destId="{8D72F60A-9193-48E5-8373-C329D91163A4}" srcOrd="0" destOrd="0" presId="urn:microsoft.com/office/officeart/2005/8/layout/vList2"/>
    <dgm:cxn modelId="{FCBE265D-87A1-454C-885D-EBB645F1CA26}" type="presOf" srcId="{65B9DB4A-8420-4C95-9A8A-142FB5033F88}" destId="{77E9259F-84D1-4BAC-89C3-B5DD554D7E6C}" srcOrd="0" destOrd="0" presId="urn:microsoft.com/office/officeart/2005/8/layout/vList2"/>
    <dgm:cxn modelId="{3466E725-F2B9-4E3F-86A8-FDCC0CF50B41}" srcId="{D0D034FC-94F5-410F-B128-00BDE101B4E2}" destId="{3620BC34-B596-44FA-B406-F680F312374D}" srcOrd="0" destOrd="0" parTransId="{53E5A27D-F201-425A-893C-FBB28E577066}" sibTransId="{DD438B07-9425-4D02-ABBA-C829B0095224}"/>
    <dgm:cxn modelId="{5F6E212F-A722-45C8-AC78-98D7F9185945}" srcId="{65B9DB4A-8420-4C95-9A8A-142FB5033F88}" destId="{A19ABB0F-3585-4227-B983-40C4E4F30366}" srcOrd="1" destOrd="0" parTransId="{3B89ED75-78DC-4BB4-89F7-A876D76F8374}" sibTransId="{A8C90FC2-35F1-4DFF-9E51-0A6A668839FB}"/>
    <dgm:cxn modelId="{273FC333-EF43-4C32-8A73-4969E2A4FA99}" type="presOf" srcId="{3620BC34-B596-44FA-B406-F680F312374D}" destId="{3EB17D03-4B8E-42DB-8A2C-07F21B07BB62}" srcOrd="0" destOrd="0" presId="urn:microsoft.com/office/officeart/2005/8/layout/vList2"/>
    <dgm:cxn modelId="{16477E51-57A0-45D7-AD5D-03750E659810}" srcId="{65B9DB4A-8420-4C95-9A8A-142FB5033F88}" destId="{D0D034FC-94F5-410F-B128-00BDE101B4E2}" srcOrd="0" destOrd="0" parTransId="{064C6F30-D913-441F-AB67-55DBF1963144}" sibTransId="{70D68CDF-7238-4B04-9F34-8365150EE614}"/>
    <dgm:cxn modelId="{4C546D81-C61A-46D0-99BA-0262C88F4C36}" type="presOf" srcId="{A19ABB0F-3585-4227-B983-40C4E4F30366}" destId="{4FAB64CE-554B-4714-AC6D-B2B12D2C2199}" srcOrd="0" destOrd="0" presId="urn:microsoft.com/office/officeart/2005/8/layout/vList2"/>
    <dgm:cxn modelId="{2312AC71-33A0-406E-B49D-C58FB374A6BB}" srcId="{A19ABB0F-3585-4227-B983-40C4E4F30366}" destId="{40D90F9A-F7DC-45B5-B3F2-95077683AAB9}" srcOrd="0" destOrd="0" parTransId="{B8314B73-C4EC-447C-88BE-D5F5F2E80E9E}" sibTransId="{AB433D66-7254-492E-81D2-ED4EAF611E8D}"/>
    <dgm:cxn modelId="{558BCD51-B16A-4348-80A6-8E80837D2789}" type="presOf" srcId="{40D90F9A-F7DC-45B5-B3F2-95077683AAB9}" destId="{2C6DF270-ADA9-4D22-9296-AEADC4668477}" srcOrd="0" destOrd="0" presId="urn:microsoft.com/office/officeart/2005/8/layout/vList2"/>
    <dgm:cxn modelId="{1215C880-5295-4161-BA31-DEDC07DD088D}" type="presParOf" srcId="{77E9259F-84D1-4BAC-89C3-B5DD554D7E6C}" destId="{8D72F60A-9193-48E5-8373-C329D91163A4}" srcOrd="0" destOrd="0" presId="urn:microsoft.com/office/officeart/2005/8/layout/vList2"/>
    <dgm:cxn modelId="{F20CE6B1-8D15-4C30-A6F1-03974400E45B}" type="presParOf" srcId="{77E9259F-84D1-4BAC-89C3-B5DD554D7E6C}" destId="{3EB17D03-4B8E-42DB-8A2C-07F21B07BB62}" srcOrd="1" destOrd="0" presId="urn:microsoft.com/office/officeart/2005/8/layout/vList2"/>
    <dgm:cxn modelId="{6FBCE00A-872A-405C-BA99-DE49B8E8175D}" type="presParOf" srcId="{77E9259F-84D1-4BAC-89C3-B5DD554D7E6C}" destId="{4FAB64CE-554B-4714-AC6D-B2B12D2C2199}" srcOrd="2" destOrd="0" presId="urn:microsoft.com/office/officeart/2005/8/layout/vList2"/>
    <dgm:cxn modelId="{311C033A-FA82-42B3-AA0E-9D659D945C6D}" type="presParOf" srcId="{77E9259F-84D1-4BAC-89C3-B5DD554D7E6C}" destId="{2C6DF270-ADA9-4D22-9296-AEADC4668477}" srcOrd="3"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379568-077F-41F4-BB01-6D88198092E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A42160A1-63B5-40AD-A9E8-C6ED04168FAB}">
      <dgm:prSet phldrT="[Текст]"/>
      <dgm:spPr/>
      <dgm:t>
        <a:bodyPr/>
        <a:lstStyle/>
        <a:p>
          <a:r>
            <a:rPr lang="ru-RU" dirty="0" smtClean="0"/>
            <a:t>Приостановлены</a:t>
          </a:r>
          <a:endParaRPr lang="ru-RU" dirty="0"/>
        </a:p>
      </dgm:t>
    </dgm:pt>
    <dgm:pt modelId="{B2BF7BE9-2D30-4231-9F42-DA2218BE05AC}" type="parTrans" cxnId="{5D8EB118-A1C1-4E56-9507-A2F9550C3F95}">
      <dgm:prSet/>
      <dgm:spPr/>
      <dgm:t>
        <a:bodyPr/>
        <a:lstStyle/>
        <a:p>
          <a:endParaRPr lang="ru-RU"/>
        </a:p>
      </dgm:t>
    </dgm:pt>
    <dgm:pt modelId="{1B347A73-A4C2-45A0-B85F-64E7C87C03E1}" type="sibTrans" cxnId="{5D8EB118-A1C1-4E56-9507-A2F9550C3F95}">
      <dgm:prSet/>
      <dgm:spPr/>
      <dgm:t>
        <a:bodyPr/>
        <a:lstStyle/>
        <a:p>
          <a:endParaRPr lang="ru-RU"/>
        </a:p>
      </dgm:t>
    </dgm:pt>
    <dgm:pt modelId="{03127BAA-3FF1-43CD-BE07-296B667E05E5}">
      <dgm:prSet phldrT="[Текст]"/>
      <dgm:spPr/>
      <dgm:t>
        <a:bodyPr/>
        <a:lstStyle/>
        <a:p>
          <a:r>
            <a:rPr lang="ru-RU" dirty="0" smtClean="0"/>
            <a:t>Восстановлены</a:t>
          </a:r>
          <a:endParaRPr lang="ru-RU" dirty="0"/>
        </a:p>
      </dgm:t>
    </dgm:pt>
    <dgm:pt modelId="{8B4F9982-0EFA-4384-A18C-795C978B9CD9}" type="parTrans" cxnId="{2BFDD443-A3EB-418C-9320-3A168EAFBEF9}">
      <dgm:prSet/>
      <dgm:spPr/>
      <dgm:t>
        <a:bodyPr/>
        <a:lstStyle/>
        <a:p>
          <a:endParaRPr lang="ru-RU"/>
        </a:p>
      </dgm:t>
    </dgm:pt>
    <dgm:pt modelId="{DAA4DC46-B6B1-4791-B974-14B112F88D24}" type="sibTrans" cxnId="{2BFDD443-A3EB-418C-9320-3A168EAFBEF9}">
      <dgm:prSet/>
      <dgm:spPr/>
      <dgm:t>
        <a:bodyPr/>
        <a:lstStyle/>
        <a:p>
          <a:endParaRPr lang="ru-RU"/>
        </a:p>
      </dgm:t>
    </dgm:pt>
    <dgm:pt modelId="{00402C11-FB59-42EC-AD2F-85A78B98D5F4}">
      <dgm:prSet phldrT="[Текст]"/>
      <dgm:spPr/>
      <dgm:t>
        <a:bodyPr/>
        <a:lstStyle/>
        <a:p>
          <a:r>
            <a:rPr lang="ru-RU" dirty="0" smtClean="0"/>
            <a:t>Сокращены</a:t>
          </a:r>
          <a:endParaRPr lang="ru-RU" dirty="0"/>
        </a:p>
      </dgm:t>
    </dgm:pt>
    <dgm:pt modelId="{790030F5-7C6E-42BE-9B08-DF4891BD999E}" type="parTrans" cxnId="{E2BCD31A-2DEB-4DE4-8D1A-70F7D477A94D}">
      <dgm:prSet/>
      <dgm:spPr/>
      <dgm:t>
        <a:bodyPr/>
        <a:lstStyle/>
        <a:p>
          <a:endParaRPr lang="ru-RU"/>
        </a:p>
      </dgm:t>
    </dgm:pt>
    <dgm:pt modelId="{9C6838D8-897C-4A2D-BC83-868AF3859760}" type="sibTrans" cxnId="{E2BCD31A-2DEB-4DE4-8D1A-70F7D477A94D}">
      <dgm:prSet/>
      <dgm:spPr/>
      <dgm:t>
        <a:bodyPr/>
        <a:lstStyle/>
        <a:p>
          <a:endParaRPr lang="ru-RU"/>
        </a:p>
      </dgm:t>
    </dgm:pt>
    <dgm:pt modelId="{65F14CD8-E26E-4449-B696-382392E2786B}">
      <dgm:prSet phldrT="[Текст]"/>
      <dgm:spPr/>
      <dgm:t>
        <a:bodyPr/>
        <a:lstStyle/>
        <a:p>
          <a:r>
            <a:rPr lang="ru-RU" dirty="0" smtClean="0"/>
            <a:t>Продлены</a:t>
          </a:r>
          <a:endParaRPr lang="ru-RU" dirty="0"/>
        </a:p>
      </dgm:t>
    </dgm:pt>
    <dgm:pt modelId="{76FDCE7E-D959-4B5D-87BD-A26F4A77923D}" type="parTrans" cxnId="{D26BB03C-4911-438D-B590-02001D06D98D}">
      <dgm:prSet/>
      <dgm:spPr/>
      <dgm:t>
        <a:bodyPr/>
        <a:lstStyle/>
        <a:p>
          <a:endParaRPr lang="ru-RU"/>
        </a:p>
      </dgm:t>
    </dgm:pt>
    <dgm:pt modelId="{F62CCD59-4963-4EB5-A2CC-967BF6B20F14}" type="sibTrans" cxnId="{D26BB03C-4911-438D-B590-02001D06D98D}">
      <dgm:prSet/>
      <dgm:spPr/>
      <dgm:t>
        <a:bodyPr/>
        <a:lstStyle/>
        <a:p>
          <a:endParaRPr lang="ru-RU"/>
        </a:p>
      </dgm:t>
    </dgm:pt>
    <dgm:pt modelId="{CC81BA45-3D7F-40FF-B442-CB2FB0B260B6}" type="pres">
      <dgm:prSet presAssocID="{0F379568-077F-41F4-BB01-6D88198092E2}" presName="matrix" presStyleCnt="0">
        <dgm:presLayoutVars>
          <dgm:chMax val="1"/>
          <dgm:dir/>
          <dgm:resizeHandles val="exact"/>
        </dgm:presLayoutVars>
      </dgm:prSet>
      <dgm:spPr/>
      <dgm:t>
        <a:bodyPr/>
        <a:lstStyle/>
        <a:p>
          <a:endParaRPr lang="ru-RU"/>
        </a:p>
      </dgm:t>
    </dgm:pt>
    <dgm:pt modelId="{95567890-3C07-4886-840C-EBB96935D140}" type="pres">
      <dgm:prSet presAssocID="{0F379568-077F-41F4-BB01-6D88198092E2}" presName="diamond" presStyleLbl="bgShp" presStyleIdx="0" presStyleCnt="1"/>
      <dgm:spPr/>
    </dgm:pt>
    <dgm:pt modelId="{C1352E0E-C1B5-43F9-9914-38D0D410E6EC}" type="pres">
      <dgm:prSet presAssocID="{0F379568-077F-41F4-BB01-6D88198092E2}" presName="quad1" presStyleLbl="node1" presStyleIdx="0" presStyleCnt="4">
        <dgm:presLayoutVars>
          <dgm:chMax val="0"/>
          <dgm:chPref val="0"/>
          <dgm:bulletEnabled val="1"/>
        </dgm:presLayoutVars>
      </dgm:prSet>
      <dgm:spPr/>
      <dgm:t>
        <a:bodyPr/>
        <a:lstStyle/>
        <a:p>
          <a:endParaRPr lang="ru-RU"/>
        </a:p>
      </dgm:t>
    </dgm:pt>
    <dgm:pt modelId="{756C50D1-F243-4053-81C0-FFE9C3027338}" type="pres">
      <dgm:prSet presAssocID="{0F379568-077F-41F4-BB01-6D88198092E2}" presName="quad2" presStyleLbl="node1" presStyleIdx="1" presStyleCnt="4">
        <dgm:presLayoutVars>
          <dgm:chMax val="0"/>
          <dgm:chPref val="0"/>
          <dgm:bulletEnabled val="1"/>
        </dgm:presLayoutVars>
      </dgm:prSet>
      <dgm:spPr/>
      <dgm:t>
        <a:bodyPr/>
        <a:lstStyle/>
        <a:p>
          <a:endParaRPr lang="ru-RU"/>
        </a:p>
      </dgm:t>
    </dgm:pt>
    <dgm:pt modelId="{0B308A2E-0000-449C-B3A5-EC80290C12F0}" type="pres">
      <dgm:prSet presAssocID="{0F379568-077F-41F4-BB01-6D88198092E2}" presName="quad3" presStyleLbl="node1" presStyleIdx="2" presStyleCnt="4">
        <dgm:presLayoutVars>
          <dgm:chMax val="0"/>
          <dgm:chPref val="0"/>
          <dgm:bulletEnabled val="1"/>
        </dgm:presLayoutVars>
      </dgm:prSet>
      <dgm:spPr/>
      <dgm:t>
        <a:bodyPr/>
        <a:lstStyle/>
        <a:p>
          <a:endParaRPr lang="ru-RU"/>
        </a:p>
      </dgm:t>
    </dgm:pt>
    <dgm:pt modelId="{EAD99C5A-48FC-4DE2-8D31-361C2CDB7EFA}" type="pres">
      <dgm:prSet presAssocID="{0F379568-077F-41F4-BB01-6D88198092E2}" presName="quad4" presStyleLbl="node1" presStyleIdx="3" presStyleCnt="4" custLinFactNeighborY="1449">
        <dgm:presLayoutVars>
          <dgm:chMax val="0"/>
          <dgm:chPref val="0"/>
          <dgm:bulletEnabled val="1"/>
        </dgm:presLayoutVars>
      </dgm:prSet>
      <dgm:spPr/>
      <dgm:t>
        <a:bodyPr/>
        <a:lstStyle/>
        <a:p>
          <a:endParaRPr lang="ru-RU"/>
        </a:p>
      </dgm:t>
    </dgm:pt>
  </dgm:ptLst>
  <dgm:cxnLst>
    <dgm:cxn modelId="{5A77580F-E47E-45C6-9729-9402F0B4C15A}" type="presOf" srcId="{65F14CD8-E26E-4449-B696-382392E2786B}" destId="{EAD99C5A-48FC-4DE2-8D31-361C2CDB7EFA}" srcOrd="0" destOrd="0" presId="urn:microsoft.com/office/officeart/2005/8/layout/matrix3"/>
    <dgm:cxn modelId="{1E91A678-F531-4691-8FBB-89B3A675D539}" type="presOf" srcId="{A42160A1-63B5-40AD-A9E8-C6ED04168FAB}" destId="{C1352E0E-C1B5-43F9-9914-38D0D410E6EC}" srcOrd="0" destOrd="0" presId="urn:microsoft.com/office/officeart/2005/8/layout/matrix3"/>
    <dgm:cxn modelId="{E2BCD31A-2DEB-4DE4-8D1A-70F7D477A94D}" srcId="{0F379568-077F-41F4-BB01-6D88198092E2}" destId="{00402C11-FB59-42EC-AD2F-85A78B98D5F4}" srcOrd="2" destOrd="0" parTransId="{790030F5-7C6E-42BE-9B08-DF4891BD999E}" sibTransId="{9C6838D8-897C-4A2D-BC83-868AF3859760}"/>
    <dgm:cxn modelId="{2BFDD443-A3EB-418C-9320-3A168EAFBEF9}" srcId="{0F379568-077F-41F4-BB01-6D88198092E2}" destId="{03127BAA-3FF1-43CD-BE07-296B667E05E5}" srcOrd="1" destOrd="0" parTransId="{8B4F9982-0EFA-4384-A18C-795C978B9CD9}" sibTransId="{DAA4DC46-B6B1-4791-B974-14B112F88D24}"/>
    <dgm:cxn modelId="{D26BB03C-4911-438D-B590-02001D06D98D}" srcId="{0F379568-077F-41F4-BB01-6D88198092E2}" destId="{65F14CD8-E26E-4449-B696-382392E2786B}" srcOrd="3" destOrd="0" parTransId="{76FDCE7E-D959-4B5D-87BD-A26F4A77923D}" sibTransId="{F62CCD59-4963-4EB5-A2CC-967BF6B20F14}"/>
    <dgm:cxn modelId="{5D8EB118-A1C1-4E56-9507-A2F9550C3F95}" srcId="{0F379568-077F-41F4-BB01-6D88198092E2}" destId="{A42160A1-63B5-40AD-A9E8-C6ED04168FAB}" srcOrd="0" destOrd="0" parTransId="{B2BF7BE9-2D30-4231-9F42-DA2218BE05AC}" sibTransId="{1B347A73-A4C2-45A0-B85F-64E7C87C03E1}"/>
    <dgm:cxn modelId="{DD7FBB5F-5B5C-49C0-8DD6-1F6774405253}" type="presOf" srcId="{03127BAA-3FF1-43CD-BE07-296B667E05E5}" destId="{756C50D1-F243-4053-81C0-FFE9C3027338}" srcOrd="0" destOrd="0" presId="urn:microsoft.com/office/officeart/2005/8/layout/matrix3"/>
    <dgm:cxn modelId="{72097019-99A0-4A7A-9767-7670A7C3BEAE}" type="presOf" srcId="{00402C11-FB59-42EC-AD2F-85A78B98D5F4}" destId="{0B308A2E-0000-449C-B3A5-EC80290C12F0}" srcOrd="0" destOrd="0" presId="urn:microsoft.com/office/officeart/2005/8/layout/matrix3"/>
    <dgm:cxn modelId="{28EE3C84-368C-4811-B8E2-FB31A5935395}" type="presOf" srcId="{0F379568-077F-41F4-BB01-6D88198092E2}" destId="{CC81BA45-3D7F-40FF-B442-CB2FB0B260B6}" srcOrd="0" destOrd="0" presId="urn:microsoft.com/office/officeart/2005/8/layout/matrix3"/>
    <dgm:cxn modelId="{3EC1A2FF-C815-4078-A17C-20E3132C5EFE}" type="presParOf" srcId="{CC81BA45-3D7F-40FF-B442-CB2FB0B260B6}" destId="{95567890-3C07-4886-840C-EBB96935D140}" srcOrd="0" destOrd="0" presId="urn:microsoft.com/office/officeart/2005/8/layout/matrix3"/>
    <dgm:cxn modelId="{A5823B97-4D2D-4FC6-A040-8052AA373682}" type="presParOf" srcId="{CC81BA45-3D7F-40FF-B442-CB2FB0B260B6}" destId="{C1352E0E-C1B5-43F9-9914-38D0D410E6EC}" srcOrd="1" destOrd="0" presId="urn:microsoft.com/office/officeart/2005/8/layout/matrix3"/>
    <dgm:cxn modelId="{5B0D3CC5-D726-4F6F-9965-CBEDC961B733}" type="presParOf" srcId="{CC81BA45-3D7F-40FF-B442-CB2FB0B260B6}" destId="{756C50D1-F243-4053-81C0-FFE9C3027338}" srcOrd="2" destOrd="0" presId="urn:microsoft.com/office/officeart/2005/8/layout/matrix3"/>
    <dgm:cxn modelId="{857F15B2-A4E6-4AB5-AB38-7DF7414CA341}" type="presParOf" srcId="{CC81BA45-3D7F-40FF-B442-CB2FB0B260B6}" destId="{0B308A2E-0000-449C-B3A5-EC80290C12F0}" srcOrd="3" destOrd="0" presId="urn:microsoft.com/office/officeart/2005/8/layout/matrix3"/>
    <dgm:cxn modelId="{5AF86882-5BE3-4E8D-90A4-938AAF4C70B6}" type="presParOf" srcId="{CC81BA45-3D7F-40FF-B442-CB2FB0B260B6}" destId="{EAD99C5A-48FC-4DE2-8D31-361C2CDB7EF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B744E-4D55-4D4F-8A44-3496271990E1}">
      <dsp:nvSpPr>
        <dsp:cNvPr id="0" name=""/>
        <dsp:cNvSpPr/>
      </dsp:nvSpPr>
      <dsp:spPr>
        <a:xfrm>
          <a:off x="0" y="554881"/>
          <a:ext cx="6497851" cy="730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A3F5E1-0C50-4107-8D69-CBAE1D0475FF}">
      <dsp:nvSpPr>
        <dsp:cNvPr id="0" name=""/>
        <dsp:cNvSpPr/>
      </dsp:nvSpPr>
      <dsp:spPr>
        <a:xfrm>
          <a:off x="309345" y="126841"/>
          <a:ext cx="6186912"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922" tIns="0" rIns="171922" bIns="0" numCol="1" spcCol="1270" anchor="ctr" anchorCtr="0">
          <a:noAutofit/>
        </a:bodyPr>
        <a:lstStyle/>
        <a:p>
          <a:pPr lvl="0" algn="l" defTabSz="1244600">
            <a:lnSpc>
              <a:spcPct val="90000"/>
            </a:lnSpc>
            <a:spcBef>
              <a:spcPct val="0"/>
            </a:spcBef>
            <a:spcAft>
              <a:spcPct val="35000"/>
            </a:spcAft>
          </a:pPr>
          <a:r>
            <a:rPr lang="ru-RU" sz="2800" b="0" i="0" kern="1200" dirty="0" smtClean="0"/>
            <a:t>наименование суда и его адрес</a:t>
          </a:r>
          <a:endParaRPr lang="ru-RU" sz="2800" kern="1200" dirty="0"/>
        </a:p>
      </dsp:txBody>
      <dsp:txXfrm>
        <a:off x="351135" y="168631"/>
        <a:ext cx="6103332" cy="772500"/>
      </dsp:txXfrm>
    </dsp:sp>
    <dsp:sp modelId="{1BA75839-91A7-425F-A1E5-3AB9FC72A37E}">
      <dsp:nvSpPr>
        <dsp:cNvPr id="0" name=""/>
        <dsp:cNvSpPr/>
      </dsp:nvSpPr>
      <dsp:spPr>
        <a:xfrm>
          <a:off x="0" y="1870321"/>
          <a:ext cx="6497851" cy="730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A0DC13-34BA-48EB-953E-C63779547F9C}">
      <dsp:nvSpPr>
        <dsp:cNvPr id="0" name=""/>
        <dsp:cNvSpPr/>
      </dsp:nvSpPr>
      <dsp:spPr>
        <a:xfrm>
          <a:off x="324892" y="1442281"/>
          <a:ext cx="6172945"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922" tIns="0" rIns="171922" bIns="0" numCol="1" spcCol="1270" anchor="ctr" anchorCtr="0">
          <a:noAutofit/>
        </a:bodyPr>
        <a:lstStyle/>
        <a:p>
          <a:pPr lvl="0" algn="l" defTabSz="1289050">
            <a:lnSpc>
              <a:spcPct val="90000"/>
            </a:lnSpc>
            <a:spcBef>
              <a:spcPct val="0"/>
            </a:spcBef>
            <a:spcAft>
              <a:spcPct val="35000"/>
            </a:spcAft>
          </a:pPr>
          <a:r>
            <a:rPr lang="ru-RU" sz="2900" b="0" i="0" kern="1200" dirty="0" smtClean="0"/>
            <a:t>указание места и времени явки</a:t>
          </a:r>
          <a:endParaRPr lang="ru-RU" sz="2900" kern="1200" dirty="0"/>
        </a:p>
      </dsp:txBody>
      <dsp:txXfrm>
        <a:off x="366682" y="1484071"/>
        <a:ext cx="6089365" cy="772500"/>
      </dsp:txXfrm>
    </dsp:sp>
    <dsp:sp modelId="{4731B7D2-DC07-4D93-BAF2-C4BEF14DDDB5}">
      <dsp:nvSpPr>
        <dsp:cNvPr id="0" name=""/>
        <dsp:cNvSpPr/>
      </dsp:nvSpPr>
      <dsp:spPr>
        <a:xfrm>
          <a:off x="0" y="3185761"/>
          <a:ext cx="6497851" cy="730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8F22BA-1B37-4436-97CD-537FC4FF7B62}">
      <dsp:nvSpPr>
        <dsp:cNvPr id="0" name=""/>
        <dsp:cNvSpPr/>
      </dsp:nvSpPr>
      <dsp:spPr>
        <a:xfrm>
          <a:off x="309345" y="2757721"/>
          <a:ext cx="6186912"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922" tIns="0" rIns="171922" bIns="0" numCol="1" spcCol="1270" anchor="ctr" anchorCtr="0">
          <a:noAutofit/>
        </a:bodyPr>
        <a:lstStyle/>
        <a:p>
          <a:pPr lvl="0" algn="l" defTabSz="1289050">
            <a:lnSpc>
              <a:spcPct val="90000"/>
            </a:lnSpc>
            <a:spcBef>
              <a:spcPct val="0"/>
            </a:spcBef>
            <a:spcAft>
              <a:spcPct val="35000"/>
            </a:spcAft>
          </a:pPr>
          <a:r>
            <a:rPr lang="ru-RU" sz="2900" b="0" i="0" kern="1200" dirty="0" smtClean="0"/>
            <a:t>наименование дела, по которому </a:t>
          </a:r>
        </a:p>
        <a:p>
          <a:pPr lvl="0" algn="l" defTabSz="1289050">
            <a:lnSpc>
              <a:spcPct val="90000"/>
            </a:lnSpc>
            <a:spcBef>
              <a:spcPct val="0"/>
            </a:spcBef>
            <a:spcAft>
              <a:spcPct val="35000"/>
            </a:spcAft>
          </a:pPr>
          <a:r>
            <a:rPr lang="ru-RU" sz="2900" b="0" i="0" kern="1200" dirty="0" smtClean="0"/>
            <a:t>производится вызов</a:t>
          </a:r>
          <a:endParaRPr lang="ru-RU" sz="2900" kern="1200" dirty="0"/>
        </a:p>
      </dsp:txBody>
      <dsp:txXfrm>
        <a:off x="351135" y="2799511"/>
        <a:ext cx="6103332"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C5A79-7FC0-489A-A2EE-2B01D80F3D9C}">
      <dsp:nvSpPr>
        <dsp:cNvPr id="0" name=""/>
        <dsp:cNvSpPr/>
      </dsp:nvSpPr>
      <dsp:spPr>
        <a:xfrm>
          <a:off x="0" y="1300280"/>
          <a:ext cx="6743510" cy="93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F6191-D546-4F0B-A780-E9BE5D9E6788}">
      <dsp:nvSpPr>
        <dsp:cNvPr id="0" name=""/>
        <dsp:cNvSpPr/>
      </dsp:nvSpPr>
      <dsp:spPr>
        <a:xfrm>
          <a:off x="522527" y="216690"/>
          <a:ext cx="5541250" cy="18027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422" tIns="0" rIns="178422" bIns="0" numCol="1" spcCol="1270" anchor="ctr" anchorCtr="0">
          <a:noAutofit/>
        </a:bodyPr>
        <a:lstStyle/>
        <a:p>
          <a:pPr lvl="0" algn="l" defTabSz="800100">
            <a:lnSpc>
              <a:spcPct val="90000"/>
            </a:lnSpc>
            <a:spcBef>
              <a:spcPct val="0"/>
            </a:spcBef>
            <a:spcAft>
              <a:spcPct val="35000"/>
            </a:spcAft>
          </a:pPr>
          <a:r>
            <a:rPr lang="ru-RU" sz="1800" b="0" i="0" kern="1200" dirty="0" smtClean="0"/>
            <a:t>указание лица, вызываемого в суд его адрес, а </a:t>
          </a:r>
        </a:p>
        <a:p>
          <a:pPr lvl="0" algn="l" defTabSz="800100">
            <a:lnSpc>
              <a:spcPct val="90000"/>
            </a:lnSpc>
            <a:spcBef>
              <a:spcPct val="0"/>
            </a:spcBef>
            <a:spcAft>
              <a:spcPct val="35000"/>
            </a:spcAft>
          </a:pPr>
          <a:r>
            <a:rPr lang="ru-RU" sz="1800" b="0" i="0" kern="1200" dirty="0" smtClean="0"/>
            <a:t>также в качестве кого оно вызывается</a:t>
          </a:r>
          <a:endParaRPr lang="ru-RU" sz="1800" kern="1200" dirty="0"/>
        </a:p>
      </dsp:txBody>
      <dsp:txXfrm>
        <a:off x="610528" y="304691"/>
        <a:ext cx="5365248" cy="1626707"/>
      </dsp:txXfrm>
    </dsp:sp>
    <dsp:sp modelId="{4168519A-A4F4-4686-AD2F-2FBC42B3EBAC}">
      <dsp:nvSpPr>
        <dsp:cNvPr id="0" name=""/>
        <dsp:cNvSpPr/>
      </dsp:nvSpPr>
      <dsp:spPr>
        <a:xfrm>
          <a:off x="0" y="2978600"/>
          <a:ext cx="6743510" cy="93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C91682-EDE9-4DC3-8CBB-E628E5353096}">
      <dsp:nvSpPr>
        <dsp:cNvPr id="0" name=""/>
        <dsp:cNvSpPr/>
      </dsp:nvSpPr>
      <dsp:spPr>
        <a:xfrm>
          <a:off x="337175" y="2432480"/>
          <a:ext cx="4720457" cy="1092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422" tIns="0" rIns="178422" bIns="0" numCol="1" spcCol="1270" anchor="ctr" anchorCtr="0">
          <a:noAutofit/>
        </a:bodyPr>
        <a:lstStyle/>
        <a:p>
          <a:pPr lvl="0" algn="l" defTabSz="889000">
            <a:lnSpc>
              <a:spcPct val="90000"/>
            </a:lnSpc>
            <a:spcBef>
              <a:spcPct val="0"/>
            </a:spcBef>
            <a:spcAft>
              <a:spcPct val="35000"/>
            </a:spcAft>
          </a:pPr>
          <a:r>
            <a:rPr lang="ru-RU" sz="2000" b="0" i="0" kern="1200" dirty="0" smtClean="0"/>
            <a:t>указание на последствия неявки.</a:t>
          </a:r>
          <a:endParaRPr lang="ru-RU" sz="2000" kern="1200" dirty="0"/>
        </a:p>
      </dsp:txBody>
      <dsp:txXfrm>
        <a:off x="390494" y="2485799"/>
        <a:ext cx="4613819" cy="98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2F60A-9193-48E5-8373-C329D91163A4}">
      <dsp:nvSpPr>
        <dsp:cNvPr id="0" name=""/>
        <dsp:cNvSpPr/>
      </dsp:nvSpPr>
      <dsp:spPr>
        <a:xfrm>
          <a:off x="0" y="202794"/>
          <a:ext cx="9922547" cy="8108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0" i="0" kern="1200" dirty="0" smtClean="0"/>
            <a:t>при необходимости – предложения участникам гражданского судопроизводства представить все имеющиеся у них доказательства по делу</a:t>
          </a:r>
          <a:endParaRPr lang="ru-RU" sz="2100" kern="1200" dirty="0"/>
        </a:p>
      </dsp:txBody>
      <dsp:txXfrm>
        <a:off x="39580" y="242374"/>
        <a:ext cx="9843387" cy="731649"/>
      </dsp:txXfrm>
    </dsp:sp>
    <dsp:sp modelId="{3EB17D03-4B8E-42DB-8A2C-07F21B07BB62}">
      <dsp:nvSpPr>
        <dsp:cNvPr id="0" name=""/>
        <dsp:cNvSpPr/>
      </dsp:nvSpPr>
      <dsp:spPr>
        <a:xfrm>
          <a:off x="0" y="1013604"/>
          <a:ext cx="992254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041"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ru-RU" sz="1600" kern="1200" dirty="0"/>
        </a:p>
      </dsp:txBody>
      <dsp:txXfrm>
        <a:off x="0" y="1013604"/>
        <a:ext cx="9922547" cy="347760"/>
      </dsp:txXfrm>
    </dsp:sp>
    <dsp:sp modelId="{4FAB64CE-554B-4714-AC6D-B2B12D2C2199}">
      <dsp:nvSpPr>
        <dsp:cNvPr id="0" name=""/>
        <dsp:cNvSpPr/>
      </dsp:nvSpPr>
      <dsp:spPr>
        <a:xfrm>
          <a:off x="0" y="1361364"/>
          <a:ext cx="9922547" cy="8108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0" i="0" kern="1200" dirty="0" smtClean="0"/>
            <a:t>указание на обязанность лица, принявшего повестку в связи с отсутствием адресата, при первой возможности вручить ее адресату</a:t>
          </a:r>
          <a:endParaRPr lang="ru-RU" sz="2100" kern="1200" dirty="0"/>
        </a:p>
      </dsp:txBody>
      <dsp:txXfrm>
        <a:off x="39580" y="1400944"/>
        <a:ext cx="9843387" cy="731649"/>
      </dsp:txXfrm>
    </dsp:sp>
    <dsp:sp modelId="{2C6DF270-ADA9-4D22-9296-AEADC4668477}">
      <dsp:nvSpPr>
        <dsp:cNvPr id="0" name=""/>
        <dsp:cNvSpPr/>
      </dsp:nvSpPr>
      <dsp:spPr>
        <a:xfrm>
          <a:off x="0" y="2172174"/>
          <a:ext cx="992254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041"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ru-RU" sz="1600" kern="1200" dirty="0"/>
        </a:p>
      </dsp:txBody>
      <dsp:txXfrm>
        <a:off x="0" y="2172174"/>
        <a:ext cx="9922547" cy="34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67890-3C07-4886-840C-EBB96935D140}">
      <dsp:nvSpPr>
        <dsp:cNvPr id="0" name=""/>
        <dsp:cNvSpPr/>
      </dsp:nvSpPr>
      <dsp:spPr>
        <a:xfrm>
          <a:off x="1209813" y="0"/>
          <a:ext cx="5634069" cy="563406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52E0E-C1B5-43F9-9914-38D0D410E6EC}">
      <dsp:nvSpPr>
        <dsp:cNvPr id="0" name=""/>
        <dsp:cNvSpPr/>
      </dsp:nvSpPr>
      <dsp:spPr>
        <a:xfrm>
          <a:off x="1745050" y="535236"/>
          <a:ext cx="2197286" cy="21972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Приостановлены</a:t>
          </a:r>
          <a:endParaRPr lang="ru-RU" sz="1800" kern="1200" dirty="0"/>
        </a:p>
      </dsp:txBody>
      <dsp:txXfrm>
        <a:off x="1852313" y="642499"/>
        <a:ext cx="1982760" cy="1982760"/>
      </dsp:txXfrm>
    </dsp:sp>
    <dsp:sp modelId="{756C50D1-F243-4053-81C0-FFE9C3027338}">
      <dsp:nvSpPr>
        <dsp:cNvPr id="0" name=""/>
        <dsp:cNvSpPr/>
      </dsp:nvSpPr>
      <dsp:spPr>
        <a:xfrm>
          <a:off x="4111359" y="535236"/>
          <a:ext cx="2197286" cy="21972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Восстановлены</a:t>
          </a:r>
          <a:endParaRPr lang="ru-RU" sz="1800" kern="1200" dirty="0"/>
        </a:p>
      </dsp:txBody>
      <dsp:txXfrm>
        <a:off x="4218622" y="642499"/>
        <a:ext cx="1982760" cy="1982760"/>
      </dsp:txXfrm>
    </dsp:sp>
    <dsp:sp modelId="{0B308A2E-0000-449C-B3A5-EC80290C12F0}">
      <dsp:nvSpPr>
        <dsp:cNvPr id="0" name=""/>
        <dsp:cNvSpPr/>
      </dsp:nvSpPr>
      <dsp:spPr>
        <a:xfrm>
          <a:off x="1745050" y="2901545"/>
          <a:ext cx="2197286" cy="21972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Сокращены</a:t>
          </a:r>
          <a:endParaRPr lang="ru-RU" sz="1800" kern="1200" dirty="0"/>
        </a:p>
      </dsp:txBody>
      <dsp:txXfrm>
        <a:off x="1852313" y="3008808"/>
        <a:ext cx="1982760" cy="1982760"/>
      </dsp:txXfrm>
    </dsp:sp>
    <dsp:sp modelId="{EAD99C5A-48FC-4DE2-8D31-361C2CDB7EFA}">
      <dsp:nvSpPr>
        <dsp:cNvPr id="0" name=""/>
        <dsp:cNvSpPr/>
      </dsp:nvSpPr>
      <dsp:spPr>
        <a:xfrm>
          <a:off x="4111359" y="2933384"/>
          <a:ext cx="2197286" cy="21972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Продлены</a:t>
          </a:r>
          <a:endParaRPr lang="ru-RU" sz="1800" kern="1200" dirty="0"/>
        </a:p>
      </dsp:txBody>
      <dsp:txXfrm>
        <a:off x="4218622" y="3040647"/>
        <a:ext cx="1982760" cy="19827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4EE92D-2726-49DE-9F45-AA359C5D0E21}" type="datetimeFigureOut">
              <a:rPr lang="ru-RU" smtClean="0"/>
              <a:t>15.11.2019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346556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EE92D-2726-49DE-9F45-AA359C5D0E21}" type="datetimeFigureOut">
              <a:rPr lang="ru-RU" smtClean="0"/>
              <a:t>15.11.2019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3050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EE92D-2726-49DE-9F45-AA359C5D0E21}" type="datetimeFigureOut">
              <a:rPr lang="ru-RU" smtClean="0"/>
              <a:t>15.11.2019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111079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EE92D-2726-49DE-9F45-AA359C5D0E21}" type="datetimeFigureOut">
              <a:rPr lang="ru-RU" smtClean="0"/>
              <a:t>15.11.2019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5B4C-1D34-4CC1-A1E4-5CA4A1F92832}"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832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EE92D-2726-49DE-9F45-AA359C5D0E21}" type="datetimeFigureOut">
              <a:rPr lang="ru-RU" smtClean="0"/>
              <a:t>15.11.2019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136688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B4EE92D-2726-49DE-9F45-AA359C5D0E21}" type="datetimeFigureOut">
              <a:rPr lang="ru-RU" smtClean="0"/>
              <a:t>15.11.2019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191397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B4EE92D-2726-49DE-9F45-AA359C5D0E21}" type="datetimeFigureOut">
              <a:rPr lang="ru-RU" smtClean="0"/>
              <a:t>15.11.2019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4216485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EE92D-2726-49DE-9F45-AA359C5D0E21}" type="datetimeFigureOut">
              <a:rPr lang="ru-RU" smtClean="0"/>
              <a:t>15.11.2019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3946524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EE92D-2726-49DE-9F45-AA359C5D0E21}" type="datetimeFigureOut">
              <a:rPr lang="ru-RU" smtClean="0"/>
              <a:t>15.11.2019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99018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EE92D-2726-49DE-9F45-AA359C5D0E21}" type="datetimeFigureOut">
              <a:rPr lang="ru-RU" smtClean="0"/>
              <a:t>15.11.2019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165501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EE92D-2726-49DE-9F45-AA359C5D0E21}" type="datetimeFigureOut">
              <a:rPr lang="ru-RU" smtClean="0"/>
              <a:t>15.11.2019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55595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4EE92D-2726-49DE-9F45-AA359C5D0E21}" type="datetimeFigureOut">
              <a:rPr lang="ru-RU" smtClean="0"/>
              <a:t>15.11.2019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83737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EE92D-2726-49DE-9F45-AA359C5D0E21}" type="datetimeFigureOut">
              <a:rPr lang="ru-RU" smtClean="0"/>
              <a:t>15.11.2019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23015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4EE92D-2726-49DE-9F45-AA359C5D0E21}" type="datetimeFigureOut">
              <a:rPr lang="ru-RU" smtClean="0"/>
              <a:t>15.11.2019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331979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B4EE92D-2726-49DE-9F45-AA359C5D0E21}" type="datetimeFigureOut">
              <a:rPr lang="ru-RU" smtClean="0"/>
              <a:t>15.11.2019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124017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EE92D-2726-49DE-9F45-AA359C5D0E21}" type="datetimeFigureOut">
              <a:rPr lang="ru-RU" smtClean="0"/>
              <a:t>15.11.2019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404493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EE92D-2726-49DE-9F45-AA359C5D0E21}" type="datetimeFigureOut">
              <a:rPr lang="ru-RU" smtClean="0"/>
              <a:t>15.11.2019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725B4C-1D34-4CC1-A1E4-5CA4A1F92832}" type="slidenum">
              <a:rPr lang="ru-RU" smtClean="0"/>
              <a:t>‹#›</a:t>
            </a:fld>
            <a:endParaRPr lang="ru-RU"/>
          </a:p>
        </p:txBody>
      </p:sp>
    </p:spTree>
    <p:extLst>
      <p:ext uri="{BB962C8B-B14F-4D97-AF65-F5344CB8AC3E}">
        <p14:creationId xmlns:p14="http://schemas.microsoft.com/office/powerpoint/2010/main" val="397414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B4EE92D-2726-49DE-9F45-AA359C5D0E21}" type="datetimeFigureOut">
              <a:rPr lang="ru-RU" smtClean="0"/>
              <a:t>15.11.2019</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3725B4C-1D34-4CC1-A1E4-5CA4A1F92832}" type="slidenum">
              <a:rPr lang="ru-RU" smtClean="0"/>
              <a:t>‹#›</a:t>
            </a:fld>
            <a:endParaRPr lang="ru-RU"/>
          </a:p>
        </p:txBody>
      </p:sp>
    </p:spTree>
    <p:extLst>
      <p:ext uri="{BB962C8B-B14F-4D97-AF65-F5344CB8AC3E}">
        <p14:creationId xmlns:p14="http://schemas.microsoft.com/office/powerpoint/2010/main" val="153594683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latin typeface="+mn-lt"/>
              </a:rPr>
              <a:t>с</a:t>
            </a:r>
            <a:r>
              <a:rPr lang="ru-RU" dirty="0" smtClean="0">
                <a:latin typeface="+mn-lt"/>
              </a:rPr>
              <a:t>удебная корреспонденция</a:t>
            </a:r>
            <a:endParaRPr lang="ru-RU" dirty="0">
              <a:latin typeface="+mn-lt"/>
            </a:endParaRPr>
          </a:p>
        </p:txBody>
      </p:sp>
      <p:sp>
        <p:nvSpPr>
          <p:cNvPr id="3" name="Подзаголовок 2"/>
          <p:cNvSpPr>
            <a:spLocks noGrp="1"/>
          </p:cNvSpPr>
          <p:nvPr>
            <p:ph type="subTitle" idx="1"/>
          </p:nvPr>
        </p:nvSpPr>
        <p:spPr>
          <a:xfrm>
            <a:off x="3502024" y="4868839"/>
            <a:ext cx="8689976" cy="1371599"/>
          </a:xfrm>
        </p:spPr>
        <p:txBody>
          <a:bodyPr/>
          <a:lstStyle/>
          <a:p>
            <a:r>
              <a:rPr lang="ru-RU" dirty="0" smtClean="0"/>
              <a:t> </a:t>
            </a:r>
            <a:r>
              <a:rPr lang="ru-RU" sz="2400" dirty="0" smtClean="0">
                <a:solidFill>
                  <a:schemeClr val="tx1">
                    <a:lumMod val="50000"/>
                    <a:lumOff val="50000"/>
                  </a:schemeClr>
                </a:solidFill>
              </a:rPr>
              <a:t>ВЫПОЛНИЛА: студенты </a:t>
            </a:r>
            <a:r>
              <a:rPr lang="ru-RU" sz="2400" dirty="0" smtClean="0">
                <a:solidFill>
                  <a:schemeClr val="tx1">
                    <a:lumMod val="50000"/>
                    <a:lumOff val="50000"/>
                  </a:schemeClr>
                </a:solidFill>
              </a:rPr>
              <a:t>Группы-П34</a:t>
            </a:r>
            <a:endParaRPr lang="ru-RU" sz="2400" dirty="0">
              <a:solidFill>
                <a:schemeClr val="tx1">
                  <a:lumMod val="50000"/>
                  <a:lumOff val="50000"/>
                </a:schemeClr>
              </a:solidFill>
            </a:endParaRPr>
          </a:p>
        </p:txBody>
      </p:sp>
    </p:spTree>
    <p:extLst>
      <p:ext uri="{BB962C8B-B14F-4D97-AF65-F5344CB8AC3E}">
        <p14:creationId xmlns:p14="http://schemas.microsoft.com/office/powerpoint/2010/main" val="28594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layer.myshared.ru/26/1284335/slides/slid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942" y="163771"/>
            <a:ext cx="8851948" cy="663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97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2831" y="0"/>
            <a:ext cx="10364451" cy="1596177"/>
          </a:xfrm>
        </p:spPr>
        <p:txBody>
          <a:bodyPr/>
          <a:lstStyle/>
          <a:p>
            <a:r>
              <a:rPr lang="ru-RU" dirty="0" smtClean="0"/>
              <a:t>Процессуальные сроки могут быт по ходатайству сторон и по инициативе суда </a:t>
            </a:r>
            <a:endParaRPr lang="ru-RU" dirty="0"/>
          </a:p>
        </p:txBody>
      </p:sp>
      <p:graphicFrame>
        <p:nvGraphicFramePr>
          <p:cNvPr id="4" name="Схема 3"/>
          <p:cNvGraphicFramePr/>
          <p:nvPr>
            <p:extLst>
              <p:ext uri="{D42A27DB-BD31-4B8C-83A1-F6EECF244321}">
                <p14:modId xmlns:p14="http://schemas.microsoft.com/office/powerpoint/2010/main" val="3179237571"/>
              </p:ext>
            </p:extLst>
          </p:nvPr>
        </p:nvGraphicFramePr>
        <p:xfrm>
          <a:off x="2032000" y="1132764"/>
          <a:ext cx="8053696" cy="563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352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845" y="2903838"/>
            <a:ext cx="9126550" cy="1112360"/>
          </a:xfrm>
        </p:spPr>
        <p:txBody>
          <a:bodyPr>
            <a:noAutofit/>
          </a:bodyPr>
          <a:lstStyle/>
          <a:p>
            <a:r>
              <a:rPr lang="ru-RU" sz="2800" dirty="0" smtClean="0"/>
              <a:t>Согласно статье 149 ГПК РБ - </a:t>
            </a:r>
            <a:r>
              <a:rPr lang="ru-RU" sz="2800" dirty="0"/>
              <a:t>Если неизвестно место пребывания ответчика по искам о взыскании алиментов, о взыскании расходов, затраченных государством на содержание детей, находящихся на государственном обеспечении, о возмещении вреда, причиненного жизни или здоровью гражданина, и по требованиям, предъявленным в интересах государства, судья обязан объявить розыск ответчика через территориальные органы внутренних дел. Взыскание расходов по розыску ответчика в этих случаях производится по заявлению органа внутренних дел.</a:t>
            </a:r>
          </a:p>
        </p:txBody>
      </p:sp>
    </p:spTree>
    <p:extLst>
      <p:ext uri="{BB962C8B-B14F-4D97-AF65-F5344CB8AC3E}">
        <p14:creationId xmlns:p14="http://schemas.microsoft.com/office/powerpoint/2010/main" val="253960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9184" y="2215305"/>
            <a:ext cx="10364451" cy="1596177"/>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29079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5285" y="655093"/>
            <a:ext cx="10932482" cy="2770495"/>
          </a:xfrm>
        </p:spPr>
        <p:txBody>
          <a:bodyPr>
            <a:normAutofit fontScale="90000"/>
          </a:bodyPr>
          <a:lstStyle/>
          <a:p>
            <a:r>
              <a:rPr lang="ru-RU" dirty="0"/>
              <a:t>Извещение юридически заинтересованных в исходе дела лиц о времени и месте судебного заседания или совершении процессуальных действий, а также вызов в суд свидетелей, экспертов, специалистов и переводчиков производятся судебными повестками.</a:t>
            </a:r>
          </a:p>
        </p:txBody>
      </p:sp>
      <p:pic>
        <p:nvPicPr>
          <p:cNvPr id="1026" name="Picture 2" descr="Картинки по запросу картинка конверта для письм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38730">
            <a:off x="1752365" y="3514259"/>
            <a:ext cx="3160830" cy="29862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а конверта для письм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52226">
            <a:off x="6343165" y="4111213"/>
            <a:ext cx="2951669" cy="2213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7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9184" y="113550"/>
            <a:ext cx="10364451" cy="1596177"/>
          </a:xfrm>
        </p:spPr>
        <p:txBody>
          <a:bodyPr/>
          <a:lstStyle/>
          <a:p>
            <a:r>
              <a:rPr lang="ru-RU" dirty="0"/>
              <a:t>Судебная повестка должна содержать:</a:t>
            </a:r>
            <a:br>
              <a:rPr lang="ru-RU" dirty="0"/>
            </a:br>
            <a:endParaRPr lang="ru-RU" dirty="0"/>
          </a:p>
        </p:txBody>
      </p:sp>
      <p:graphicFrame>
        <p:nvGraphicFramePr>
          <p:cNvPr id="3" name="Схема 2"/>
          <p:cNvGraphicFramePr/>
          <p:nvPr>
            <p:extLst>
              <p:ext uri="{D42A27DB-BD31-4B8C-83A1-F6EECF244321}">
                <p14:modId xmlns:p14="http://schemas.microsoft.com/office/powerpoint/2010/main" val="2977133921"/>
              </p:ext>
            </p:extLst>
          </p:nvPr>
        </p:nvGraphicFramePr>
        <p:xfrm>
          <a:off x="0" y="1089058"/>
          <a:ext cx="6497851" cy="4043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447008388"/>
              </p:ext>
            </p:extLst>
          </p:nvPr>
        </p:nvGraphicFramePr>
        <p:xfrm>
          <a:off x="5448490" y="911638"/>
          <a:ext cx="6743510" cy="39546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extLst>
              <p:ext uri="{D42A27DB-BD31-4B8C-83A1-F6EECF244321}">
                <p14:modId xmlns:p14="http://schemas.microsoft.com/office/powerpoint/2010/main" val="349176700"/>
              </p:ext>
            </p:extLst>
          </p:nvPr>
        </p:nvGraphicFramePr>
        <p:xfrm>
          <a:off x="859184" y="4531056"/>
          <a:ext cx="9922547" cy="27227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65173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Graphic spid="6" grpId="0">
        <p:bldAsOne/>
      </p:bldGraphic>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19367" y="174008"/>
            <a:ext cx="8911988" cy="6683992"/>
          </a:xfrm>
        </p:spPr>
      </p:pic>
    </p:spTree>
    <p:extLst>
      <p:ext uri="{BB962C8B-B14F-4D97-AF65-F5344CB8AC3E}">
        <p14:creationId xmlns:p14="http://schemas.microsoft.com/office/powerpoint/2010/main" val="1648276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718" y="2447317"/>
            <a:ext cx="10364451" cy="1596177"/>
          </a:xfrm>
        </p:spPr>
        <p:txBody>
          <a:bodyPr>
            <a:normAutofit fontScale="90000"/>
          </a:bodyPr>
          <a:lstStyle/>
          <a:p>
            <a:r>
              <a:rPr lang="ru-RU" sz="4400" dirty="0">
                <a:solidFill>
                  <a:schemeClr val="accent1">
                    <a:lumMod val="60000"/>
                    <a:lumOff val="40000"/>
                  </a:schemeClr>
                </a:solidFill>
              </a:rPr>
              <a:t>Действия вручающего судебную корреспонденцию при отсутствии </a:t>
            </a:r>
            <a:r>
              <a:rPr lang="ru-RU" sz="4400" dirty="0" smtClean="0">
                <a:solidFill>
                  <a:schemeClr val="accent1">
                    <a:lumMod val="60000"/>
                    <a:lumOff val="40000"/>
                  </a:schemeClr>
                </a:solidFill>
              </a:rPr>
              <a:t>адресата</a:t>
            </a:r>
            <a:br>
              <a:rPr lang="ru-RU" sz="4400" dirty="0" smtClean="0">
                <a:solidFill>
                  <a:schemeClr val="accent1">
                    <a:lumMod val="60000"/>
                    <a:lumOff val="40000"/>
                  </a:schemeClr>
                </a:solidFill>
              </a:rPr>
            </a:br>
            <a:r>
              <a:rPr lang="ru-RU" dirty="0"/>
              <a:t>Если лицо, доставляющее судебную повестку или другую корреспонденцию из суда, не застает гражданина по месту его жительства или работы, то судебная повестка или другая корреспонденция вручается кому-либо из проживающих совместно с ним совершеннолетних членов его семьи либо администрации по месту работы гражданина.</a:t>
            </a:r>
          </a:p>
        </p:txBody>
      </p:sp>
    </p:spTree>
    <p:extLst>
      <p:ext uri="{BB962C8B-B14F-4D97-AF65-F5344CB8AC3E}">
        <p14:creationId xmlns:p14="http://schemas.microsoft.com/office/powerpoint/2010/main" val="2337844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89" y="591222"/>
            <a:ext cx="10364451" cy="1596177"/>
          </a:xfrm>
        </p:spPr>
        <p:txBody>
          <a:bodyPr/>
          <a:lstStyle/>
          <a:p>
            <a:r>
              <a:rPr lang="ru-RU" dirty="0" smtClean="0">
                <a:solidFill>
                  <a:srgbClr val="FF0000"/>
                </a:solidFill>
              </a:rPr>
              <a:t>А что делать </a:t>
            </a:r>
            <a:r>
              <a:rPr lang="ru-RU" dirty="0" smtClean="0"/>
              <a:t>– при отказе гражданина или члена его семьи принять судебную повестку? </a:t>
            </a:r>
            <a:endParaRPr lang="ru-RU" dirty="0"/>
          </a:p>
        </p:txBody>
      </p:sp>
      <p:pic>
        <p:nvPicPr>
          <p:cNvPr id="2054" name="Picture 6" descr="Картинки по запросу картина думающий челов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89" y="2450540"/>
            <a:ext cx="5767553" cy="38450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Картинки по запросу картина думающий челове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1720" y="2371707"/>
            <a:ext cx="4002700" cy="4002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34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ppt_x"/>
                                          </p:val>
                                        </p:tav>
                                        <p:tav tm="100000">
                                          <p:val>
                                            <p:strVal val="#ppt_x"/>
                                          </p:val>
                                        </p:tav>
                                      </p:tavLst>
                                    </p:anim>
                                    <p:anim calcmode="lin" valueType="num">
                                      <p:cBhvr additive="base">
                                        <p:cTn id="8"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0002" y="682388"/>
            <a:ext cx="10523049" cy="2023625"/>
          </a:xfrm>
        </p:spPr>
        <p:txBody>
          <a:bodyPr>
            <a:normAutofit fontScale="90000"/>
          </a:bodyPr>
          <a:lstStyle/>
          <a:p>
            <a:r>
              <a:rPr lang="ru-RU" dirty="0"/>
              <a:t>При отказе гражданина или члена его семьи принять судебную повестку, другую корреспонденцию из суда лицо, которое их доставляет, делает об этом отметку на повестке либо конверте и возвращает их в суд</a:t>
            </a:r>
            <a:r>
              <a:rPr lang="ru-RU" dirty="0" smtClean="0"/>
              <a:t>.</a:t>
            </a:r>
            <a:endParaRPr lang="ru-RU" dirty="0"/>
          </a:p>
        </p:txBody>
      </p:sp>
      <p:pic>
        <p:nvPicPr>
          <p:cNvPr id="3074" name="Picture 2" descr="Картинки по запросу картина отметка повестк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276" y="2953036"/>
            <a:ext cx="4762500" cy="3571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sun9-46.userapi.com/c858220/v858220485/e697b/pT2SINYaf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987" y="0"/>
            <a:ext cx="9602575" cy="675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406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layer.myshared.ru/26/1284335/slides/slide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986" y="191067"/>
            <a:ext cx="8889244" cy="666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0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136CF89BB20794CB8162050F86E0FBB" ma:contentTypeVersion="0" ma:contentTypeDescription="Создание документа." ma:contentTypeScope="" ma:versionID="7e4c103b61a28e60d0588a268d02a97a">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9ED62A-92C7-4170-BC17-470085A89CC0}"/>
</file>

<file path=customXml/itemProps2.xml><?xml version="1.0" encoding="utf-8"?>
<ds:datastoreItem xmlns:ds="http://schemas.openxmlformats.org/officeDocument/2006/customXml" ds:itemID="{8DC75928-4A00-4F1F-852A-5D9B59C4646B}"/>
</file>

<file path=customXml/itemProps3.xml><?xml version="1.0" encoding="utf-8"?>
<ds:datastoreItem xmlns:ds="http://schemas.openxmlformats.org/officeDocument/2006/customXml" ds:itemID="{9C0FCE1B-F10A-41CF-89B9-069DBFD39224}"/>
</file>

<file path=docProps/app.xml><?xml version="1.0" encoding="utf-8"?>
<Properties xmlns="http://schemas.openxmlformats.org/officeDocument/2006/extended-properties" xmlns:vt="http://schemas.openxmlformats.org/officeDocument/2006/docPropsVTypes">
  <Template>TM04033925[[fn=Капля]]</Template>
  <TotalTime>105</TotalTime>
  <Words>270</Words>
  <Application>Microsoft Office PowerPoint</Application>
  <PresentationFormat>Произвольный</PresentationFormat>
  <Paragraphs>23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Капля</vt:lpstr>
      <vt:lpstr>судебная корреспонденция</vt:lpstr>
      <vt:lpstr>Извещение юридически заинтересованных в исходе дела лиц о времени и месте судебного заседания или совершении процессуальных действий, а также вызов в суд свидетелей, экспертов, специалистов и переводчиков производятся судебными повестками.</vt:lpstr>
      <vt:lpstr>Судебная повестка должна содержать: </vt:lpstr>
      <vt:lpstr>Презентация PowerPoint</vt:lpstr>
      <vt:lpstr>Действия вручающего судебную корреспонденцию при отсутствии адресата Если лицо, доставляющее судебную повестку или другую корреспонденцию из суда, не застает гражданина по месту его жительства или работы, то судебная повестка или другая корреспонденция вручается кому-либо из проживающих совместно с ним совершеннолетних членов его семьи либо администрации по месту работы гражданина.</vt:lpstr>
      <vt:lpstr>А что делать – при отказе гражданина или члена его семьи принять судебную повестку? </vt:lpstr>
      <vt:lpstr>При отказе гражданина или члена его семьи принять судебную повестку, другую корреспонденцию из суда лицо, которое их доставляет, делает об этом отметку на повестке либо конверте и возвращает их в суд.</vt:lpstr>
      <vt:lpstr>Презентация PowerPoint</vt:lpstr>
      <vt:lpstr>Презентация PowerPoint</vt:lpstr>
      <vt:lpstr>Презентация PowerPoint</vt:lpstr>
      <vt:lpstr>Процессуальные сроки могут быт по ходатайству сторон и по инициативе суда </vt:lpstr>
      <vt:lpstr>Согласно статье 149 ГПК РБ - Если неизвестно место пребывания ответчика по искам о взыскании алиментов, о взыскании расходов, затраченных государством на содержание детей, находящихся на государственном обеспечении, о возмещении вреда, причиненного жизни или здоровью гражданина, и по требованиям, предъявленным в интересах государства, судья обязан объявить розыск ответчика через территориальные органы внутренних дел. Взыскание расходов по розыску ответчика в этих случаях производится по заявлению органа внутренних дел.</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Cудебная корреспонденция</dc:title>
  <dc:creator>User</dc:creator>
  <cp:lastModifiedBy>etalonguest</cp:lastModifiedBy>
  <cp:revision>10</cp:revision>
  <dcterms:created xsi:type="dcterms:W3CDTF">2019-11-15T13:51:19Z</dcterms:created>
  <dcterms:modified xsi:type="dcterms:W3CDTF">2019-11-15T07:52:03Z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0x0101004136CF89BB20794CB8162050F86E0FBB</vt:lpwstr>
  </property>
</Properties>
</file>